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8" r:id="rId2"/>
    <p:sldId id="260" r:id="rId3"/>
    <p:sldId id="261" r:id="rId4"/>
    <p:sldId id="259" r:id="rId5"/>
    <p:sldId id="262" r:id="rId6"/>
    <p:sldId id="265" r:id="rId7"/>
    <p:sldId id="264"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63" r:id="rId26"/>
    <p:sldId id="283" r:id="rId27"/>
    <p:sldId id="302" r:id="rId28"/>
    <p:sldId id="289" r:id="rId29"/>
    <p:sldId id="290" r:id="rId30"/>
    <p:sldId id="291" r:id="rId31"/>
    <p:sldId id="292" r:id="rId32"/>
    <p:sldId id="293" r:id="rId33"/>
    <p:sldId id="288" r:id="rId34"/>
    <p:sldId id="297" r:id="rId35"/>
    <p:sldId id="298" r:id="rId36"/>
    <p:sldId id="304" r:id="rId37"/>
    <p:sldId id="294" r:id="rId38"/>
    <p:sldId id="296" r:id="rId39"/>
    <p:sldId id="301" r:id="rId40"/>
    <p:sldId id="295" r:id="rId41"/>
    <p:sldId id="300" r:id="rId42"/>
    <p:sldId id="299" r:id="rId43"/>
    <p:sldId id="30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8293"/>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CC2DDA-D30E-4A5F-AC39-8EEEB7C86C27}" type="datetimeFigureOut">
              <a:rPr lang="en-GB" smtClean="0"/>
              <a:t>16/03/2024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25A53E-3D28-44E3-B6F7-B1B46C320DDA}" type="slidenum">
              <a:rPr lang="en-GB" smtClean="0"/>
              <a:t>‹#›</a:t>
            </a:fld>
            <a:endParaRPr lang="en-GB"/>
          </a:p>
        </p:txBody>
      </p:sp>
    </p:spTree>
    <p:extLst>
      <p:ext uri="{BB962C8B-B14F-4D97-AF65-F5344CB8AC3E}">
        <p14:creationId xmlns:p14="http://schemas.microsoft.com/office/powerpoint/2010/main" val="107036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3B21D-DE8E-9BFD-0F5D-9F19AA61B7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FC71992-744D-843A-CBB0-43328CE3BD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DDA4499-745C-30ED-E8E1-2C1A1AF4DA36}"/>
              </a:ext>
            </a:extLst>
          </p:cNvPr>
          <p:cNvSpPr>
            <a:spLocks noGrp="1"/>
          </p:cNvSpPr>
          <p:nvPr>
            <p:ph type="dt" sz="half" idx="10"/>
          </p:nvPr>
        </p:nvSpPr>
        <p:spPr/>
        <p:txBody>
          <a:bodyPr/>
          <a:lstStyle/>
          <a:p>
            <a:fld id="{E2F95124-2DD9-495C-A1E5-1B4EE56386B5}" type="datetimeFigureOut">
              <a:rPr lang="en-GB" smtClean="0"/>
              <a:t>16/03/2024</a:t>
            </a:fld>
            <a:endParaRPr lang="en-GB"/>
          </a:p>
        </p:txBody>
      </p:sp>
      <p:sp>
        <p:nvSpPr>
          <p:cNvPr id="5" name="Footer Placeholder 4">
            <a:extLst>
              <a:ext uri="{FF2B5EF4-FFF2-40B4-BE49-F238E27FC236}">
                <a16:creationId xmlns:a16="http://schemas.microsoft.com/office/drawing/2014/main" id="{9770964E-2233-5062-8F2F-2BE54A3112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FA9927-0EFB-2D70-5E70-6A8FCF665F1A}"/>
              </a:ext>
            </a:extLst>
          </p:cNvPr>
          <p:cNvSpPr>
            <a:spLocks noGrp="1"/>
          </p:cNvSpPr>
          <p:nvPr>
            <p:ph type="sldNum" sz="quarter" idx="12"/>
          </p:nvPr>
        </p:nvSpPr>
        <p:spPr/>
        <p:txBody>
          <a:bodyPr/>
          <a:lstStyle/>
          <a:p>
            <a:fld id="{B645C357-2861-4FA4-A33D-4237EFFD6F70}" type="slidenum">
              <a:rPr lang="en-GB" smtClean="0"/>
              <a:t>‹#›</a:t>
            </a:fld>
            <a:endParaRPr lang="en-GB"/>
          </a:p>
        </p:txBody>
      </p:sp>
    </p:spTree>
    <p:extLst>
      <p:ext uri="{BB962C8B-B14F-4D97-AF65-F5344CB8AC3E}">
        <p14:creationId xmlns:p14="http://schemas.microsoft.com/office/powerpoint/2010/main" val="1463132742"/>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93062-2429-BC0B-86B9-CDF3EB7F4EB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6058CE-F1BD-2DB5-C746-23FE62237F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4F9FD9-00C6-A765-9D36-2B4D1CD9C90F}"/>
              </a:ext>
            </a:extLst>
          </p:cNvPr>
          <p:cNvSpPr>
            <a:spLocks noGrp="1"/>
          </p:cNvSpPr>
          <p:nvPr>
            <p:ph type="dt" sz="half" idx="10"/>
          </p:nvPr>
        </p:nvSpPr>
        <p:spPr/>
        <p:txBody>
          <a:bodyPr/>
          <a:lstStyle/>
          <a:p>
            <a:fld id="{E2F95124-2DD9-495C-A1E5-1B4EE56386B5}" type="datetimeFigureOut">
              <a:rPr lang="en-GB" smtClean="0"/>
              <a:t>16/03/2024</a:t>
            </a:fld>
            <a:endParaRPr lang="en-GB"/>
          </a:p>
        </p:txBody>
      </p:sp>
      <p:sp>
        <p:nvSpPr>
          <p:cNvPr id="5" name="Footer Placeholder 4">
            <a:extLst>
              <a:ext uri="{FF2B5EF4-FFF2-40B4-BE49-F238E27FC236}">
                <a16:creationId xmlns:a16="http://schemas.microsoft.com/office/drawing/2014/main" id="{8F584F1C-A498-5D40-3688-20D3392D10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83CC37-B2A9-89B3-235E-3E6D2187CDB3}"/>
              </a:ext>
            </a:extLst>
          </p:cNvPr>
          <p:cNvSpPr>
            <a:spLocks noGrp="1"/>
          </p:cNvSpPr>
          <p:nvPr>
            <p:ph type="sldNum" sz="quarter" idx="12"/>
          </p:nvPr>
        </p:nvSpPr>
        <p:spPr/>
        <p:txBody>
          <a:bodyPr/>
          <a:lstStyle/>
          <a:p>
            <a:fld id="{B645C357-2861-4FA4-A33D-4237EFFD6F70}" type="slidenum">
              <a:rPr lang="en-GB" smtClean="0"/>
              <a:t>‹#›</a:t>
            </a:fld>
            <a:endParaRPr lang="en-GB"/>
          </a:p>
        </p:txBody>
      </p:sp>
    </p:spTree>
    <p:extLst>
      <p:ext uri="{BB962C8B-B14F-4D97-AF65-F5344CB8AC3E}">
        <p14:creationId xmlns:p14="http://schemas.microsoft.com/office/powerpoint/2010/main" val="2921682646"/>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6851-E85A-52C1-EEDA-B1E879B6CFB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71EEBE-089E-D977-3C3F-24E5E18137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EF6BC3-D131-94DA-9A0F-A3F2A82A4A27}"/>
              </a:ext>
            </a:extLst>
          </p:cNvPr>
          <p:cNvSpPr>
            <a:spLocks noGrp="1"/>
          </p:cNvSpPr>
          <p:nvPr>
            <p:ph type="dt" sz="half" idx="10"/>
          </p:nvPr>
        </p:nvSpPr>
        <p:spPr/>
        <p:txBody>
          <a:bodyPr/>
          <a:lstStyle/>
          <a:p>
            <a:fld id="{E2F95124-2DD9-495C-A1E5-1B4EE56386B5}" type="datetimeFigureOut">
              <a:rPr lang="en-GB" smtClean="0"/>
              <a:t>16/03/2024</a:t>
            </a:fld>
            <a:endParaRPr lang="en-GB"/>
          </a:p>
        </p:txBody>
      </p:sp>
      <p:sp>
        <p:nvSpPr>
          <p:cNvPr id="5" name="Footer Placeholder 4">
            <a:extLst>
              <a:ext uri="{FF2B5EF4-FFF2-40B4-BE49-F238E27FC236}">
                <a16:creationId xmlns:a16="http://schemas.microsoft.com/office/drawing/2014/main" id="{3484E246-C7A7-1C87-2C9B-69FFDAEDD0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9A6EC8-F947-204D-F682-51C4103395B2}"/>
              </a:ext>
            </a:extLst>
          </p:cNvPr>
          <p:cNvSpPr>
            <a:spLocks noGrp="1"/>
          </p:cNvSpPr>
          <p:nvPr>
            <p:ph type="sldNum" sz="quarter" idx="12"/>
          </p:nvPr>
        </p:nvSpPr>
        <p:spPr/>
        <p:txBody>
          <a:bodyPr/>
          <a:lstStyle/>
          <a:p>
            <a:fld id="{B645C357-2861-4FA4-A33D-4237EFFD6F70}" type="slidenum">
              <a:rPr lang="en-GB" smtClean="0"/>
              <a:t>‹#›</a:t>
            </a:fld>
            <a:endParaRPr lang="en-GB"/>
          </a:p>
        </p:txBody>
      </p:sp>
    </p:spTree>
    <p:extLst>
      <p:ext uri="{BB962C8B-B14F-4D97-AF65-F5344CB8AC3E}">
        <p14:creationId xmlns:p14="http://schemas.microsoft.com/office/powerpoint/2010/main" val="67361266"/>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38EB6-8827-FE93-9021-9A680D7B296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9BF0526-BEEE-CBF9-6ED7-CC652FCA97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B876ED-0FFD-8A9D-3855-D096C9A451CA}"/>
              </a:ext>
            </a:extLst>
          </p:cNvPr>
          <p:cNvSpPr>
            <a:spLocks noGrp="1"/>
          </p:cNvSpPr>
          <p:nvPr>
            <p:ph type="dt" sz="half" idx="10"/>
          </p:nvPr>
        </p:nvSpPr>
        <p:spPr/>
        <p:txBody>
          <a:bodyPr/>
          <a:lstStyle/>
          <a:p>
            <a:fld id="{E2F95124-2DD9-495C-A1E5-1B4EE56386B5}" type="datetimeFigureOut">
              <a:rPr lang="en-GB" smtClean="0"/>
              <a:t>16/03/2024</a:t>
            </a:fld>
            <a:endParaRPr lang="en-GB"/>
          </a:p>
        </p:txBody>
      </p:sp>
      <p:sp>
        <p:nvSpPr>
          <p:cNvPr id="5" name="Footer Placeholder 4">
            <a:extLst>
              <a:ext uri="{FF2B5EF4-FFF2-40B4-BE49-F238E27FC236}">
                <a16:creationId xmlns:a16="http://schemas.microsoft.com/office/drawing/2014/main" id="{B1EF8590-898B-7890-9D71-9B93459E91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EABD2F-1E5E-C620-E038-A1A3FC61EAF6}"/>
              </a:ext>
            </a:extLst>
          </p:cNvPr>
          <p:cNvSpPr>
            <a:spLocks noGrp="1"/>
          </p:cNvSpPr>
          <p:nvPr>
            <p:ph type="sldNum" sz="quarter" idx="12"/>
          </p:nvPr>
        </p:nvSpPr>
        <p:spPr/>
        <p:txBody>
          <a:bodyPr/>
          <a:lstStyle/>
          <a:p>
            <a:fld id="{B645C357-2861-4FA4-A33D-4237EFFD6F70}" type="slidenum">
              <a:rPr lang="en-GB" smtClean="0"/>
              <a:t>‹#›</a:t>
            </a:fld>
            <a:endParaRPr lang="en-GB"/>
          </a:p>
        </p:txBody>
      </p:sp>
    </p:spTree>
    <p:extLst>
      <p:ext uri="{BB962C8B-B14F-4D97-AF65-F5344CB8AC3E}">
        <p14:creationId xmlns:p14="http://schemas.microsoft.com/office/powerpoint/2010/main" val="2859876706"/>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A800F-9E09-E154-1D86-24CF6EB9C3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F7E87E0-C1AF-1D78-A6B9-E1C9364719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1F0AB2-9A49-DF6D-166A-B62A1399E455}"/>
              </a:ext>
            </a:extLst>
          </p:cNvPr>
          <p:cNvSpPr>
            <a:spLocks noGrp="1"/>
          </p:cNvSpPr>
          <p:nvPr>
            <p:ph type="dt" sz="half" idx="10"/>
          </p:nvPr>
        </p:nvSpPr>
        <p:spPr/>
        <p:txBody>
          <a:bodyPr/>
          <a:lstStyle/>
          <a:p>
            <a:fld id="{E2F95124-2DD9-495C-A1E5-1B4EE56386B5}" type="datetimeFigureOut">
              <a:rPr lang="en-GB" smtClean="0"/>
              <a:t>16/03/2024</a:t>
            </a:fld>
            <a:endParaRPr lang="en-GB"/>
          </a:p>
        </p:txBody>
      </p:sp>
      <p:sp>
        <p:nvSpPr>
          <p:cNvPr id="5" name="Footer Placeholder 4">
            <a:extLst>
              <a:ext uri="{FF2B5EF4-FFF2-40B4-BE49-F238E27FC236}">
                <a16:creationId xmlns:a16="http://schemas.microsoft.com/office/drawing/2014/main" id="{62D926F4-30DA-E68D-85B4-A9F20F1746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622F60-A1E5-B24D-D32F-28B13B4E1228}"/>
              </a:ext>
            </a:extLst>
          </p:cNvPr>
          <p:cNvSpPr>
            <a:spLocks noGrp="1"/>
          </p:cNvSpPr>
          <p:nvPr>
            <p:ph type="sldNum" sz="quarter" idx="12"/>
          </p:nvPr>
        </p:nvSpPr>
        <p:spPr/>
        <p:txBody>
          <a:bodyPr/>
          <a:lstStyle/>
          <a:p>
            <a:fld id="{B645C357-2861-4FA4-A33D-4237EFFD6F70}" type="slidenum">
              <a:rPr lang="en-GB" smtClean="0"/>
              <a:t>‹#›</a:t>
            </a:fld>
            <a:endParaRPr lang="en-GB"/>
          </a:p>
        </p:txBody>
      </p:sp>
    </p:spTree>
    <p:extLst>
      <p:ext uri="{BB962C8B-B14F-4D97-AF65-F5344CB8AC3E}">
        <p14:creationId xmlns:p14="http://schemas.microsoft.com/office/powerpoint/2010/main" val="429698480"/>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A449F-F651-056D-5CC4-F9993F37E9E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72D23D6-0374-13BD-862C-598AFBA8F1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D3177E1-D0C4-39C7-3A79-D79F3FB274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48E6738-89EE-3664-E1A2-C9B52C1F5246}"/>
              </a:ext>
            </a:extLst>
          </p:cNvPr>
          <p:cNvSpPr>
            <a:spLocks noGrp="1"/>
          </p:cNvSpPr>
          <p:nvPr>
            <p:ph type="dt" sz="half" idx="10"/>
          </p:nvPr>
        </p:nvSpPr>
        <p:spPr/>
        <p:txBody>
          <a:bodyPr/>
          <a:lstStyle/>
          <a:p>
            <a:fld id="{E2F95124-2DD9-495C-A1E5-1B4EE56386B5}" type="datetimeFigureOut">
              <a:rPr lang="en-GB" smtClean="0"/>
              <a:t>16/03/2024</a:t>
            </a:fld>
            <a:endParaRPr lang="en-GB"/>
          </a:p>
        </p:txBody>
      </p:sp>
      <p:sp>
        <p:nvSpPr>
          <p:cNvPr id="6" name="Footer Placeholder 5">
            <a:extLst>
              <a:ext uri="{FF2B5EF4-FFF2-40B4-BE49-F238E27FC236}">
                <a16:creationId xmlns:a16="http://schemas.microsoft.com/office/drawing/2014/main" id="{DBC7652A-5817-B6B9-F9D6-ED5912A094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FFABF2F-1B3D-492A-4E05-57DB5FAD8759}"/>
              </a:ext>
            </a:extLst>
          </p:cNvPr>
          <p:cNvSpPr>
            <a:spLocks noGrp="1"/>
          </p:cNvSpPr>
          <p:nvPr>
            <p:ph type="sldNum" sz="quarter" idx="12"/>
          </p:nvPr>
        </p:nvSpPr>
        <p:spPr/>
        <p:txBody>
          <a:bodyPr/>
          <a:lstStyle/>
          <a:p>
            <a:fld id="{B645C357-2861-4FA4-A33D-4237EFFD6F70}" type="slidenum">
              <a:rPr lang="en-GB" smtClean="0"/>
              <a:t>‹#›</a:t>
            </a:fld>
            <a:endParaRPr lang="en-GB"/>
          </a:p>
        </p:txBody>
      </p:sp>
    </p:spTree>
    <p:extLst>
      <p:ext uri="{BB962C8B-B14F-4D97-AF65-F5344CB8AC3E}">
        <p14:creationId xmlns:p14="http://schemas.microsoft.com/office/powerpoint/2010/main" val="2303254225"/>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E7110-F5AB-EC9F-27D4-ACCB0E89DD6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34D6CEF-5DBD-1585-99BD-7F0B98F219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37413C-EE88-BA7A-3536-040F627EA1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B65D54E-5890-DFC8-1887-FA769AE17A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18E925-3786-5E58-0737-291771C86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E36DB5C-1F1D-DFD1-5EAE-6597F7D4E8D6}"/>
              </a:ext>
            </a:extLst>
          </p:cNvPr>
          <p:cNvSpPr>
            <a:spLocks noGrp="1"/>
          </p:cNvSpPr>
          <p:nvPr>
            <p:ph type="dt" sz="half" idx="10"/>
          </p:nvPr>
        </p:nvSpPr>
        <p:spPr/>
        <p:txBody>
          <a:bodyPr/>
          <a:lstStyle/>
          <a:p>
            <a:fld id="{E2F95124-2DD9-495C-A1E5-1B4EE56386B5}" type="datetimeFigureOut">
              <a:rPr lang="en-GB" smtClean="0"/>
              <a:t>16/03/2024</a:t>
            </a:fld>
            <a:endParaRPr lang="en-GB"/>
          </a:p>
        </p:txBody>
      </p:sp>
      <p:sp>
        <p:nvSpPr>
          <p:cNvPr id="8" name="Footer Placeholder 7">
            <a:extLst>
              <a:ext uri="{FF2B5EF4-FFF2-40B4-BE49-F238E27FC236}">
                <a16:creationId xmlns:a16="http://schemas.microsoft.com/office/drawing/2014/main" id="{3FEE9EF1-E8D6-D259-797F-1E9EADF3E4C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9811549-CE54-7726-F98D-CBA570452152}"/>
              </a:ext>
            </a:extLst>
          </p:cNvPr>
          <p:cNvSpPr>
            <a:spLocks noGrp="1"/>
          </p:cNvSpPr>
          <p:nvPr>
            <p:ph type="sldNum" sz="quarter" idx="12"/>
          </p:nvPr>
        </p:nvSpPr>
        <p:spPr/>
        <p:txBody>
          <a:bodyPr/>
          <a:lstStyle/>
          <a:p>
            <a:fld id="{B645C357-2861-4FA4-A33D-4237EFFD6F70}" type="slidenum">
              <a:rPr lang="en-GB" smtClean="0"/>
              <a:t>‹#›</a:t>
            </a:fld>
            <a:endParaRPr lang="en-GB"/>
          </a:p>
        </p:txBody>
      </p:sp>
    </p:spTree>
    <p:extLst>
      <p:ext uri="{BB962C8B-B14F-4D97-AF65-F5344CB8AC3E}">
        <p14:creationId xmlns:p14="http://schemas.microsoft.com/office/powerpoint/2010/main" val="1403269180"/>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D926E-DA56-2D96-2C00-7639C50BA3C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570B184-01AA-B313-7289-10BA4FBBC74A}"/>
              </a:ext>
            </a:extLst>
          </p:cNvPr>
          <p:cNvSpPr>
            <a:spLocks noGrp="1"/>
          </p:cNvSpPr>
          <p:nvPr>
            <p:ph type="dt" sz="half" idx="10"/>
          </p:nvPr>
        </p:nvSpPr>
        <p:spPr/>
        <p:txBody>
          <a:bodyPr/>
          <a:lstStyle/>
          <a:p>
            <a:fld id="{E2F95124-2DD9-495C-A1E5-1B4EE56386B5}" type="datetimeFigureOut">
              <a:rPr lang="en-GB" smtClean="0"/>
              <a:t>16/03/2024</a:t>
            </a:fld>
            <a:endParaRPr lang="en-GB"/>
          </a:p>
        </p:txBody>
      </p:sp>
      <p:sp>
        <p:nvSpPr>
          <p:cNvPr id="4" name="Footer Placeholder 3">
            <a:extLst>
              <a:ext uri="{FF2B5EF4-FFF2-40B4-BE49-F238E27FC236}">
                <a16:creationId xmlns:a16="http://schemas.microsoft.com/office/drawing/2014/main" id="{024C333D-575C-D589-4873-823870BDD17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94149FE-8467-A11E-05BC-D8F60E2C72F6}"/>
              </a:ext>
            </a:extLst>
          </p:cNvPr>
          <p:cNvSpPr>
            <a:spLocks noGrp="1"/>
          </p:cNvSpPr>
          <p:nvPr>
            <p:ph type="sldNum" sz="quarter" idx="12"/>
          </p:nvPr>
        </p:nvSpPr>
        <p:spPr/>
        <p:txBody>
          <a:bodyPr/>
          <a:lstStyle/>
          <a:p>
            <a:fld id="{B645C357-2861-4FA4-A33D-4237EFFD6F70}" type="slidenum">
              <a:rPr lang="en-GB" smtClean="0"/>
              <a:t>‹#›</a:t>
            </a:fld>
            <a:endParaRPr lang="en-GB"/>
          </a:p>
        </p:txBody>
      </p:sp>
    </p:spTree>
    <p:extLst>
      <p:ext uri="{BB962C8B-B14F-4D97-AF65-F5344CB8AC3E}">
        <p14:creationId xmlns:p14="http://schemas.microsoft.com/office/powerpoint/2010/main" val="3321115725"/>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41A6DA-79F6-3DFA-0083-9C2D0618C021}"/>
              </a:ext>
            </a:extLst>
          </p:cNvPr>
          <p:cNvSpPr>
            <a:spLocks noGrp="1"/>
          </p:cNvSpPr>
          <p:nvPr>
            <p:ph type="dt" sz="half" idx="10"/>
          </p:nvPr>
        </p:nvSpPr>
        <p:spPr/>
        <p:txBody>
          <a:bodyPr/>
          <a:lstStyle/>
          <a:p>
            <a:fld id="{E2F95124-2DD9-495C-A1E5-1B4EE56386B5}" type="datetimeFigureOut">
              <a:rPr lang="en-GB" smtClean="0"/>
              <a:t>16/03/2024</a:t>
            </a:fld>
            <a:endParaRPr lang="en-GB"/>
          </a:p>
        </p:txBody>
      </p:sp>
      <p:sp>
        <p:nvSpPr>
          <p:cNvPr id="3" name="Footer Placeholder 2">
            <a:extLst>
              <a:ext uri="{FF2B5EF4-FFF2-40B4-BE49-F238E27FC236}">
                <a16:creationId xmlns:a16="http://schemas.microsoft.com/office/drawing/2014/main" id="{CDD44F2C-F4E6-5BF7-3E4D-A1DB2292B5B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5D9CABE-351B-AFB4-FA4B-119CB6FEE62E}"/>
              </a:ext>
            </a:extLst>
          </p:cNvPr>
          <p:cNvSpPr>
            <a:spLocks noGrp="1"/>
          </p:cNvSpPr>
          <p:nvPr>
            <p:ph type="sldNum" sz="quarter" idx="12"/>
          </p:nvPr>
        </p:nvSpPr>
        <p:spPr/>
        <p:txBody>
          <a:bodyPr/>
          <a:lstStyle/>
          <a:p>
            <a:fld id="{B645C357-2861-4FA4-A33D-4237EFFD6F70}" type="slidenum">
              <a:rPr lang="en-GB" smtClean="0"/>
              <a:t>‹#›</a:t>
            </a:fld>
            <a:endParaRPr lang="en-GB"/>
          </a:p>
        </p:txBody>
      </p:sp>
    </p:spTree>
    <p:extLst>
      <p:ext uri="{BB962C8B-B14F-4D97-AF65-F5344CB8AC3E}">
        <p14:creationId xmlns:p14="http://schemas.microsoft.com/office/powerpoint/2010/main" val="352156152"/>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24D20-4DA0-19A7-C0A4-2F949EB64B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5E08C01-43D9-4CEE-C746-E13425CE36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D854E0C-8C3C-E1C5-AB5A-EADD795242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002777-8A5F-FA63-759D-789333B3DD6B}"/>
              </a:ext>
            </a:extLst>
          </p:cNvPr>
          <p:cNvSpPr>
            <a:spLocks noGrp="1"/>
          </p:cNvSpPr>
          <p:nvPr>
            <p:ph type="dt" sz="half" idx="10"/>
          </p:nvPr>
        </p:nvSpPr>
        <p:spPr/>
        <p:txBody>
          <a:bodyPr/>
          <a:lstStyle/>
          <a:p>
            <a:fld id="{E2F95124-2DD9-495C-A1E5-1B4EE56386B5}" type="datetimeFigureOut">
              <a:rPr lang="en-GB" smtClean="0"/>
              <a:t>16/03/2024</a:t>
            </a:fld>
            <a:endParaRPr lang="en-GB"/>
          </a:p>
        </p:txBody>
      </p:sp>
      <p:sp>
        <p:nvSpPr>
          <p:cNvPr id="6" name="Footer Placeholder 5">
            <a:extLst>
              <a:ext uri="{FF2B5EF4-FFF2-40B4-BE49-F238E27FC236}">
                <a16:creationId xmlns:a16="http://schemas.microsoft.com/office/drawing/2014/main" id="{A721D061-8E91-A907-2905-1A6E09FCE2E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0A1CAF-A1B1-77D0-F856-B7C9D082015F}"/>
              </a:ext>
            </a:extLst>
          </p:cNvPr>
          <p:cNvSpPr>
            <a:spLocks noGrp="1"/>
          </p:cNvSpPr>
          <p:nvPr>
            <p:ph type="sldNum" sz="quarter" idx="12"/>
          </p:nvPr>
        </p:nvSpPr>
        <p:spPr/>
        <p:txBody>
          <a:bodyPr/>
          <a:lstStyle/>
          <a:p>
            <a:fld id="{B645C357-2861-4FA4-A33D-4237EFFD6F70}" type="slidenum">
              <a:rPr lang="en-GB" smtClean="0"/>
              <a:t>‹#›</a:t>
            </a:fld>
            <a:endParaRPr lang="en-GB"/>
          </a:p>
        </p:txBody>
      </p:sp>
    </p:spTree>
    <p:extLst>
      <p:ext uri="{BB962C8B-B14F-4D97-AF65-F5344CB8AC3E}">
        <p14:creationId xmlns:p14="http://schemas.microsoft.com/office/powerpoint/2010/main" val="1763321210"/>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D5BAB-F89C-90C5-2395-F5027C2BD5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25062B1-EBE8-4688-C33F-849B2F3A4C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5A7A7AB-E67B-3235-2FA3-E5B3A046EE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D9AE7F-C4C6-D495-7A76-8FA2ED570C67}"/>
              </a:ext>
            </a:extLst>
          </p:cNvPr>
          <p:cNvSpPr>
            <a:spLocks noGrp="1"/>
          </p:cNvSpPr>
          <p:nvPr>
            <p:ph type="dt" sz="half" idx="10"/>
          </p:nvPr>
        </p:nvSpPr>
        <p:spPr/>
        <p:txBody>
          <a:bodyPr/>
          <a:lstStyle/>
          <a:p>
            <a:fld id="{E2F95124-2DD9-495C-A1E5-1B4EE56386B5}" type="datetimeFigureOut">
              <a:rPr lang="en-GB" smtClean="0"/>
              <a:t>16/03/2024</a:t>
            </a:fld>
            <a:endParaRPr lang="en-GB"/>
          </a:p>
        </p:txBody>
      </p:sp>
      <p:sp>
        <p:nvSpPr>
          <p:cNvPr id="6" name="Footer Placeholder 5">
            <a:extLst>
              <a:ext uri="{FF2B5EF4-FFF2-40B4-BE49-F238E27FC236}">
                <a16:creationId xmlns:a16="http://schemas.microsoft.com/office/drawing/2014/main" id="{57B94BD9-0A78-C42B-0B44-F3D5E4522B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3EF197A-9687-0333-880E-649637594B6C}"/>
              </a:ext>
            </a:extLst>
          </p:cNvPr>
          <p:cNvSpPr>
            <a:spLocks noGrp="1"/>
          </p:cNvSpPr>
          <p:nvPr>
            <p:ph type="sldNum" sz="quarter" idx="12"/>
          </p:nvPr>
        </p:nvSpPr>
        <p:spPr/>
        <p:txBody>
          <a:bodyPr/>
          <a:lstStyle/>
          <a:p>
            <a:fld id="{B645C357-2861-4FA4-A33D-4237EFFD6F70}" type="slidenum">
              <a:rPr lang="en-GB" smtClean="0"/>
              <a:t>‹#›</a:t>
            </a:fld>
            <a:endParaRPr lang="en-GB"/>
          </a:p>
        </p:txBody>
      </p:sp>
    </p:spTree>
    <p:extLst>
      <p:ext uri="{BB962C8B-B14F-4D97-AF65-F5344CB8AC3E}">
        <p14:creationId xmlns:p14="http://schemas.microsoft.com/office/powerpoint/2010/main" val="1849244048"/>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0FB6FA-388D-26EB-64AB-417A8444CC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DECC570-3D55-9F12-F5F4-04F262D058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1FFF7B-DF81-C424-E963-F1796AFAAA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F95124-2DD9-495C-A1E5-1B4EE56386B5}" type="datetimeFigureOut">
              <a:rPr lang="en-GB" smtClean="0"/>
              <a:t>16/03/2024</a:t>
            </a:fld>
            <a:endParaRPr lang="en-GB"/>
          </a:p>
        </p:txBody>
      </p:sp>
      <p:sp>
        <p:nvSpPr>
          <p:cNvPr id="5" name="Footer Placeholder 4">
            <a:extLst>
              <a:ext uri="{FF2B5EF4-FFF2-40B4-BE49-F238E27FC236}">
                <a16:creationId xmlns:a16="http://schemas.microsoft.com/office/drawing/2014/main" id="{7C51AB42-AFCF-94E3-C97C-52E26AB0BD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A2DB3FE-A8A8-CF7B-3004-C6B6262F8A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45C357-2861-4FA4-A33D-4237EFFD6F70}" type="slidenum">
              <a:rPr lang="en-GB" smtClean="0"/>
              <a:t>‹#›</a:t>
            </a:fld>
            <a:endParaRPr lang="en-GB"/>
          </a:p>
        </p:txBody>
      </p:sp>
    </p:spTree>
    <p:extLst>
      <p:ext uri="{BB962C8B-B14F-4D97-AF65-F5344CB8AC3E}">
        <p14:creationId xmlns:p14="http://schemas.microsoft.com/office/powerpoint/2010/main" val="697268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www.glamour.com/story/rihanna-fenty-skin" TargetMode="External"/><Relationship Id="rId5" Type="http://schemas.openxmlformats.org/officeDocument/2006/relationships/image" Target="../media/image12.jp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myingodwetrust.blogspot.com/2016/05/spiritual-marriage.html" TargetMode="External"/><Relationship Id="rId5" Type="http://schemas.openxmlformats.org/officeDocument/2006/relationships/image" Target="../media/image13.jp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farefilm.it/produzioni-e-set/al-le-riprese-di-mena-nuovo-action-di-doug-liman-con-tom-cruise-protagonista-3527" TargetMode="External"/><Relationship Id="rId5" Type="http://schemas.openxmlformats.org/officeDocument/2006/relationships/image" Target="../media/image14.jp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ncluxmundi.blogspot.com/2020/07/sao-john-henry-newman.html" TargetMode="External"/><Relationship Id="rId5" Type="http://schemas.openxmlformats.org/officeDocument/2006/relationships/image" Target="../media/image15.jp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www.geekykool.com/scarlett-johansson/" TargetMode="External"/><Relationship Id="rId5" Type="http://schemas.openxmlformats.org/officeDocument/2006/relationships/image" Target="../media/image16.jp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www.discerninghearts.com/catholic-podcasts/st-bridget-of-sweden-with-teresa-monaghen/" TargetMode="External"/><Relationship Id="rId5" Type="http://schemas.openxmlformats.org/officeDocument/2006/relationships/image" Target="../media/image17.jp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rossalear1953.blogspot.com/2021/06/david-beckham-david-beckham-heads-for.html" TargetMode="External"/><Relationship Id="rId5" Type="http://schemas.openxmlformats.org/officeDocument/2006/relationships/image" Target="../media/image18.jp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www.joinmychurch.com/churches/St-Anthony-Of-Padua-Parish-Bramalea-Ontario-Canada/2752" TargetMode="External"/><Relationship Id="rId5" Type="http://schemas.openxmlformats.org/officeDocument/2006/relationships/image" Target="../media/image19.jp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www.romancemeetslife.com/2014/07/angelina-jolie-is-planning-to-sue-daily.html" TargetMode="External"/><Relationship Id="rId5" Type="http://schemas.openxmlformats.org/officeDocument/2006/relationships/image" Target="../media/image20.jp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pixabay.com/de/saint-klara-von-assisi-katholisch-1584503/" TargetMode="External"/><Relationship Id="rId5" Type="http://schemas.openxmlformats.org/officeDocument/2006/relationships/image" Target="../media/image21.jp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www.flickr.com/photos/evarinaldiphotography/8557375034/" TargetMode="External"/><Relationship Id="rId5" Type="http://schemas.openxmlformats.org/officeDocument/2006/relationships/image" Target="../media/image22.jp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blogcattolici.blogspot.com/2007/09/il-racconto-della-mamma-di-carlo-acutis.html" TargetMode="External"/><Relationship Id="rId5" Type="http://schemas.openxmlformats.org/officeDocument/2006/relationships/image" Target="../media/image23.jp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thehungergamesec.blogspot.com/2014/10/ariana-grande-sera-parte-del-soundtrack.html" TargetMode="External"/><Relationship Id="rId5" Type="http://schemas.openxmlformats.org/officeDocument/2006/relationships/image" Target="../media/image24.jp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www.conq-parfums.com/sainte-lucie/" TargetMode="External"/><Relationship Id="rId5" Type="http://schemas.openxmlformats.org/officeDocument/2006/relationships/image" Target="../media/image25.jp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26.jpe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saintmarylife.blogspot.com/2020/06/j-e-sus-our-eucharist-this-is-second.html"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https://www.youtube.com/embed/47uoqCTpqcA?feature=oembed" TargetMode="Externa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flickr.com/photos/paullew/4676378698/"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www.wallpaperflare.com/beauty-blonde-blue-glamour-model-versace-wallpaper-bihwb" TargetMode="External"/><Relationship Id="rId5" Type="http://schemas.openxmlformats.org/officeDocument/2006/relationships/image" Target="../media/image8.jp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todayscatholic.org/100-years-after-canonization-joan-of-arc-remains-a-symbol-for-many/"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jpg"/><Relationship Id="rId5" Type="http://schemas.openxmlformats.org/officeDocument/2006/relationships/image" Target="../media/image7.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promisglauben.de/unternehmer-elon-musk-das-gebot-der-naechstenliebe-halte-ich-fuer-ein-gutes-prinzip/" TargetMode="External"/><Relationship Id="rId5" Type="http://schemas.openxmlformats.org/officeDocument/2006/relationships/image" Target="../media/image10.jp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blogs.getty.edu/iris/the-miracles-at-canterbury/" TargetMode="External"/><Relationship Id="rId5" Type="http://schemas.openxmlformats.org/officeDocument/2006/relationships/image" Target="../media/image11.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838200" y="321582"/>
            <a:ext cx="10515600" cy="1376590"/>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The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Celebritries</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Quiz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Fr Marco’s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Favourite</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endParaRPr lang="en-GB" sz="6000" dirty="0">
              <a:effectLst>
                <a:outerShdw blurRad="50800" dist="50800" dir="5400000" algn="ctr" rotWithShape="0">
                  <a:schemeClr val="tx1"/>
                </a:outerShdw>
              </a:effectLst>
            </a:endParaRPr>
          </a:p>
        </p:txBody>
      </p:sp>
      <p:pic>
        <p:nvPicPr>
          <p:cNvPr id="10" name="Content Placeholder 9">
            <a:extLst>
              <a:ext uri="{FF2B5EF4-FFF2-40B4-BE49-F238E27FC236}">
                <a16:creationId xmlns:a16="http://schemas.microsoft.com/office/drawing/2014/main" id="{1D92A884-F909-8BFC-4F27-B479A804663E}"/>
              </a:ext>
            </a:extLst>
          </p:cNvPr>
          <p:cNvPicPr>
            <a:picLocks noGrp="1" noChangeAspect="1"/>
          </p:cNvPicPr>
          <p:nvPr>
            <p:ph idx="1"/>
          </p:nvPr>
        </p:nvPicPr>
        <p:blipFill>
          <a:blip r:embed="rId3"/>
          <a:stretch>
            <a:fillRect/>
          </a:stretch>
        </p:blipFill>
        <p:spPr>
          <a:xfrm>
            <a:off x="2469885" y="1825625"/>
            <a:ext cx="7252230" cy="4351338"/>
          </a:xfrm>
          <a:prstGeom prst="rect">
            <a:avLst/>
          </a:prstGeom>
        </p:spPr>
      </p:pic>
    </p:spTree>
    <p:extLst>
      <p:ext uri="{BB962C8B-B14F-4D97-AF65-F5344CB8AC3E}">
        <p14:creationId xmlns:p14="http://schemas.microsoft.com/office/powerpoint/2010/main" val="3111375633"/>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4">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838200" y="365125"/>
            <a:ext cx="10515600" cy="1376590"/>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The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Celebritries</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Quiz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Fr Marco’s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Favourite</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endParaRPr lang="en-GB" sz="6000" dirty="0">
              <a:effectLst>
                <a:outerShdw blurRad="50800" dist="50800" dir="5400000" algn="ctr" rotWithShape="0">
                  <a:schemeClr val="tx1"/>
                </a:outerShdw>
              </a:effectLst>
            </a:endParaRPr>
          </a:p>
        </p:txBody>
      </p:sp>
      <p:pic>
        <p:nvPicPr>
          <p:cNvPr id="18" name="Content Placeholder 17" descr="A person with red lipstick and black hair&#10;&#10;Description automatically generated">
            <a:extLst>
              <a:ext uri="{FF2B5EF4-FFF2-40B4-BE49-F238E27FC236}">
                <a16:creationId xmlns:a16="http://schemas.microsoft.com/office/drawing/2014/main" id="{B5DBC278-4CFC-96F3-63F6-1AB3A372DCB5}"/>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579915" y="1825625"/>
            <a:ext cx="7055560" cy="4696358"/>
          </a:xfrm>
        </p:spPr>
      </p:pic>
      <p:pic>
        <p:nvPicPr>
          <p:cNvPr id="20" name="who-wants-to-be-a-millionaire-suspense-sound-effect-hd-edIncAZ17XY">
            <a:hlinkClick r:id="" action="ppaction://media"/>
            <a:extLst>
              <a:ext uri="{FF2B5EF4-FFF2-40B4-BE49-F238E27FC236}">
                <a16:creationId xmlns:a16="http://schemas.microsoft.com/office/drawing/2014/main" id="{96A68CB2-3969-2AFF-4B68-6B12200174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40999" y="5116286"/>
            <a:ext cx="1052285" cy="1052285"/>
          </a:xfrm>
          <a:prstGeom prst="rect">
            <a:avLst/>
          </a:prstGeom>
        </p:spPr>
      </p:pic>
    </p:spTree>
    <p:extLst>
      <p:ext uri="{BB962C8B-B14F-4D97-AF65-F5344CB8AC3E}">
        <p14:creationId xmlns:p14="http://schemas.microsoft.com/office/powerpoint/2010/main" val="1646366983"/>
      </p:ext>
    </p:extLst>
  </p:cSld>
  <p:clrMapOvr>
    <a:masterClrMapping/>
  </p:clrMapOvr>
  <mc:AlternateContent xmlns:mc="http://schemas.openxmlformats.org/markup-compatibility/2006" xmlns:p14="http://schemas.microsoft.com/office/powerpoint/2010/main">
    <mc:Choice Requires="p14">
      <p:transition p14:dur="0" advClick="0" advTm="25000"/>
    </mc:Choice>
    <mc:Fallback xmlns="">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2000"/>
                                        <p:tgtEl>
                                          <p:spTgt spid="18"/>
                                        </p:tgtEl>
                                      </p:cBhvr>
                                    </p:animEffect>
                                    <p:anim calcmode="lin" valueType="num">
                                      <p:cBhvr>
                                        <p:cTn id="14" dur="2000" fill="hold"/>
                                        <p:tgtEl>
                                          <p:spTgt spid="18"/>
                                        </p:tgtEl>
                                        <p:attrNameLst>
                                          <p:attrName>ppt_w</p:attrName>
                                        </p:attrNameLst>
                                      </p:cBhvr>
                                      <p:tavLst>
                                        <p:tav tm="0" fmla="#ppt_w*sin(2.5*pi*$)">
                                          <p:val>
                                            <p:fltVal val="0"/>
                                          </p:val>
                                        </p:tav>
                                        <p:tav tm="100000">
                                          <p:val>
                                            <p:fltVal val="1"/>
                                          </p:val>
                                        </p:tav>
                                      </p:tavLst>
                                    </p:anim>
                                    <p:anim calcmode="lin" valueType="num">
                                      <p:cBhvr>
                                        <p:cTn id="15" dur="2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218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0"/>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4">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838200" y="365125"/>
            <a:ext cx="10515600" cy="1376590"/>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The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Celebritries</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Quiz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Fr Marco’s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Favourite</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endParaRPr lang="en-GB" sz="6000" dirty="0">
              <a:effectLst>
                <a:outerShdw blurRad="50800" dist="50800" dir="5400000" algn="ctr" rotWithShape="0">
                  <a:schemeClr val="tx1"/>
                </a:outerShdw>
              </a:effectLst>
            </a:endParaRPr>
          </a:p>
        </p:txBody>
      </p:sp>
      <p:pic>
        <p:nvPicPr>
          <p:cNvPr id="18" name="Content Placeholder 17" descr="A painting of a nun holding a cross&#10;&#10;Description automatically generated">
            <a:extLst>
              <a:ext uri="{FF2B5EF4-FFF2-40B4-BE49-F238E27FC236}">
                <a16:creationId xmlns:a16="http://schemas.microsoft.com/office/drawing/2014/main" id="{59F7CB54-CD8A-5CF6-89AD-006800B8EC64}"/>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741715" y="2219798"/>
            <a:ext cx="8523514" cy="4473599"/>
          </a:xfrm>
        </p:spPr>
      </p:pic>
      <p:pic>
        <p:nvPicPr>
          <p:cNvPr id="21" name="who-wants-to-be-a-millionaire-suspense-sound-effect-hd-edIncAZ17XY">
            <a:hlinkClick r:id="" action="ppaction://media"/>
            <a:extLst>
              <a:ext uri="{FF2B5EF4-FFF2-40B4-BE49-F238E27FC236}">
                <a16:creationId xmlns:a16="http://schemas.microsoft.com/office/drawing/2014/main" id="{800D3B6F-ADF2-81B7-570A-A9D1346BB2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40999" y="5116286"/>
            <a:ext cx="1052285" cy="1052285"/>
          </a:xfrm>
          <a:prstGeom prst="rect">
            <a:avLst/>
          </a:prstGeom>
        </p:spPr>
      </p:pic>
    </p:spTree>
    <p:extLst>
      <p:ext uri="{BB962C8B-B14F-4D97-AF65-F5344CB8AC3E}">
        <p14:creationId xmlns:p14="http://schemas.microsoft.com/office/powerpoint/2010/main" val="442782080"/>
      </p:ext>
    </p:extLst>
  </p:cSld>
  <p:clrMapOvr>
    <a:masterClrMapping/>
  </p:clrMapOvr>
  <mc:AlternateContent xmlns:mc="http://schemas.openxmlformats.org/markup-compatibility/2006" xmlns:p14="http://schemas.microsoft.com/office/powerpoint/2010/main">
    <mc:Choice Requires="p14">
      <p:transition p14:dur="0" advClick="0" advTm="25000"/>
    </mc:Choice>
    <mc:Fallback xmlns="">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2000"/>
                                        <p:tgtEl>
                                          <p:spTgt spid="18"/>
                                        </p:tgtEl>
                                      </p:cBhvr>
                                    </p:animEffect>
                                    <p:anim calcmode="lin" valueType="num">
                                      <p:cBhvr>
                                        <p:cTn id="14" dur="2000" fill="hold"/>
                                        <p:tgtEl>
                                          <p:spTgt spid="18"/>
                                        </p:tgtEl>
                                        <p:attrNameLst>
                                          <p:attrName>ppt_w</p:attrName>
                                        </p:attrNameLst>
                                      </p:cBhvr>
                                      <p:tavLst>
                                        <p:tav tm="0" fmla="#ppt_w*sin(2.5*pi*$)">
                                          <p:val>
                                            <p:fltVal val="0"/>
                                          </p:val>
                                        </p:tav>
                                        <p:tav tm="100000">
                                          <p:val>
                                            <p:fltVal val="1"/>
                                          </p:val>
                                        </p:tav>
                                      </p:tavLst>
                                    </p:anim>
                                    <p:anim calcmode="lin" valueType="num">
                                      <p:cBhvr>
                                        <p:cTn id="15" dur="2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2184"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1"/>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838200" y="365125"/>
            <a:ext cx="10515600" cy="1376590"/>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The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Celebritries</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Quiz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Fr Marco’s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Favourite</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endParaRPr lang="en-GB" sz="6000" dirty="0">
              <a:effectLst>
                <a:outerShdw blurRad="50800" dist="50800" dir="5400000" algn="ctr" rotWithShape="0">
                  <a:schemeClr val="tx1"/>
                </a:outerShdw>
              </a:effectLst>
            </a:endParaRPr>
          </a:p>
        </p:txBody>
      </p:sp>
      <p:pic>
        <p:nvPicPr>
          <p:cNvPr id="12" name="Content Placeholder 11">
            <a:extLst>
              <a:ext uri="{FF2B5EF4-FFF2-40B4-BE49-F238E27FC236}">
                <a16:creationId xmlns:a16="http://schemas.microsoft.com/office/drawing/2014/main" id="{2F75A600-458B-CC9C-B0AE-A4210FEDF80F}"/>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579914" y="2215356"/>
            <a:ext cx="7147159" cy="4315918"/>
          </a:xfrm>
        </p:spPr>
      </p:pic>
      <p:pic>
        <p:nvPicPr>
          <p:cNvPr id="16" name="who-wants-to-be-a-millionaire-suspense-sound-effect-hd-edIncAZ17XY">
            <a:hlinkClick r:id="" action="ppaction://media"/>
            <a:extLst>
              <a:ext uri="{FF2B5EF4-FFF2-40B4-BE49-F238E27FC236}">
                <a16:creationId xmlns:a16="http://schemas.microsoft.com/office/drawing/2014/main" id="{E0F7A6A4-2FA6-4FAF-9D0E-B74A67E0FF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40999" y="5116286"/>
            <a:ext cx="1052285" cy="1052285"/>
          </a:xfrm>
          <a:prstGeom prst="rect">
            <a:avLst/>
          </a:prstGeom>
        </p:spPr>
      </p:pic>
    </p:spTree>
    <p:extLst>
      <p:ext uri="{BB962C8B-B14F-4D97-AF65-F5344CB8AC3E}">
        <p14:creationId xmlns:p14="http://schemas.microsoft.com/office/powerpoint/2010/main" val="2961290920"/>
      </p:ext>
    </p:extLst>
  </p:cSld>
  <p:clrMapOvr>
    <a:masterClrMapping/>
  </p:clrMapOvr>
  <mc:AlternateContent xmlns:mc="http://schemas.openxmlformats.org/markup-compatibility/2006" xmlns:p14="http://schemas.microsoft.com/office/powerpoint/2010/main">
    <mc:Choice Requires="p14">
      <p:transition p14:dur="0" advClick="0" advTm="25000"/>
    </mc:Choice>
    <mc:Fallback xmlns="">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anim calcmode="lin" valueType="num">
                                      <p:cBhvr>
                                        <p:cTn id="14" dur="2000" fill="hold"/>
                                        <p:tgtEl>
                                          <p:spTgt spid="12"/>
                                        </p:tgtEl>
                                        <p:attrNameLst>
                                          <p:attrName>ppt_w</p:attrName>
                                        </p:attrNameLst>
                                      </p:cBhvr>
                                      <p:tavLst>
                                        <p:tav tm="0" fmla="#ppt_w*sin(2.5*pi*$)">
                                          <p:val>
                                            <p:fltVal val="0"/>
                                          </p:val>
                                        </p:tav>
                                        <p:tav tm="100000">
                                          <p:val>
                                            <p:fltVal val="1"/>
                                          </p:val>
                                        </p:tav>
                                      </p:tavLst>
                                    </p:anim>
                                    <p:anim calcmode="lin" valueType="num">
                                      <p:cBhvr>
                                        <p:cTn id="15"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218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6"/>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4">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838200" y="365125"/>
            <a:ext cx="10515600" cy="1376590"/>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The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Celebritries</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Quiz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Fr Marco’s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Favourite</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endParaRPr lang="en-GB" sz="6000" dirty="0">
              <a:effectLst>
                <a:outerShdw blurRad="50800" dist="50800" dir="5400000" algn="ctr" rotWithShape="0">
                  <a:schemeClr val="tx1"/>
                </a:outerShdw>
              </a:effectLst>
            </a:endParaRPr>
          </a:p>
        </p:txBody>
      </p:sp>
      <p:pic>
        <p:nvPicPr>
          <p:cNvPr id="12" name="Content Placeholder 11" descr="A person holding a pen&#10;&#10;Description automatically generated">
            <a:extLst>
              <a:ext uri="{FF2B5EF4-FFF2-40B4-BE49-F238E27FC236}">
                <a16:creationId xmlns:a16="http://schemas.microsoft.com/office/drawing/2014/main" id="{5D9EA896-F06A-CD83-5140-164305C782F6}"/>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951514" y="1828800"/>
            <a:ext cx="4343399" cy="4784661"/>
          </a:xfrm>
        </p:spPr>
      </p:pic>
      <p:pic>
        <p:nvPicPr>
          <p:cNvPr id="16" name="who-wants-to-be-a-millionaire-suspense-sound-effect-hd-edIncAZ17XY">
            <a:hlinkClick r:id="" action="ppaction://media"/>
            <a:extLst>
              <a:ext uri="{FF2B5EF4-FFF2-40B4-BE49-F238E27FC236}">
                <a16:creationId xmlns:a16="http://schemas.microsoft.com/office/drawing/2014/main" id="{F76FA8DD-5DEB-E658-7111-0A0258BA28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40999" y="5116286"/>
            <a:ext cx="1052285" cy="1052285"/>
          </a:xfrm>
          <a:prstGeom prst="rect">
            <a:avLst/>
          </a:prstGeom>
        </p:spPr>
      </p:pic>
    </p:spTree>
    <p:extLst>
      <p:ext uri="{BB962C8B-B14F-4D97-AF65-F5344CB8AC3E}">
        <p14:creationId xmlns:p14="http://schemas.microsoft.com/office/powerpoint/2010/main" val="3958490123"/>
      </p:ext>
    </p:extLst>
  </p:cSld>
  <p:clrMapOvr>
    <a:masterClrMapping/>
  </p:clrMapOvr>
  <mc:AlternateContent xmlns:mc="http://schemas.openxmlformats.org/markup-compatibility/2006" xmlns:p14="http://schemas.microsoft.com/office/powerpoint/2010/main">
    <mc:Choice Requires="p14">
      <p:transition p14:dur="0" advClick="0" advTm="25000"/>
    </mc:Choice>
    <mc:Fallback xmlns="">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anim calcmode="lin" valueType="num">
                                      <p:cBhvr>
                                        <p:cTn id="14" dur="2000" fill="hold"/>
                                        <p:tgtEl>
                                          <p:spTgt spid="12"/>
                                        </p:tgtEl>
                                        <p:attrNameLst>
                                          <p:attrName>ppt_w</p:attrName>
                                        </p:attrNameLst>
                                      </p:cBhvr>
                                      <p:tavLst>
                                        <p:tav tm="0" fmla="#ppt_w*sin(2.5*pi*$)">
                                          <p:val>
                                            <p:fltVal val="0"/>
                                          </p:val>
                                        </p:tav>
                                        <p:tav tm="100000">
                                          <p:val>
                                            <p:fltVal val="1"/>
                                          </p:val>
                                        </p:tav>
                                      </p:tavLst>
                                    </p:anim>
                                    <p:anim calcmode="lin" valueType="num">
                                      <p:cBhvr>
                                        <p:cTn id="15"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218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6"/>
                </p:tgtEl>
              </p:cMediaNode>
            </p:audi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838200" y="365125"/>
            <a:ext cx="10515600" cy="1376590"/>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The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Celebritries</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Quiz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Fr Marco’s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Favourite</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endParaRPr lang="en-GB" sz="6000" dirty="0">
              <a:effectLst>
                <a:outerShdw blurRad="50800" dist="50800" dir="5400000" algn="ctr" rotWithShape="0">
                  <a:schemeClr val="tx1"/>
                </a:outerShdw>
              </a:effectLst>
            </a:endParaRPr>
          </a:p>
        </p:txBody>
      </p:sp>
      <p:pic>
        <p:nvPicPr>
          <p:cNvPr id="12" name="Content Placeholder 11" descr="A person in a red dress&#10;&#10;Description automatically generated">
            <a:extLst>
              <a:ext uri="{FF2B5EF4-FFF2-40B4-BE49-F238E27FC236}">
                <a16:creationId xmlns:a16="http://schemas.microsoft.com/office/drawing/2014/main" id="{2B1F4DF7-E8AF-2D63-2434-512479EAAFF9}"/>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558143" y="1825625"/>
            <a:ext cx="6834454" cy="4651226"/>
          </a:xfrm>
        </p:spPr>
      </p:pic>
      <p:sp>
        <p:nvSpPr>
          <p:cNvPr id="13" name="TextBox 12">
            <a:extLst>
              <a:ext uri="{FF2B5EF4-FFF2-40B4-BE49-F238E27FC236}">
                <a16:creationId xmlns:a16="http://schemas.microsoft.com/office/drawing/2014/main" id="{B3CBDFA2-7BD7-1858-3555-57070A548C8C}"/>
              </a:ext>
            </a:extLst>
          </p:cNvPr>
          <p:cNvSpPr txBox="1"/>
          <p:nvPr/>
        </p:nvSpPr>
        <p:spPr>
          <a:xfrm>
            <a:off x="2899099" y="6176963"/>
            <a:ext cx="6393802" cy="230832"/>
          </a:xfrm>
          <a:prstGeom prst="rect">
            <a:avLst/>
          </a:prstGeom>
          <a:noFill/>
        </p:spPr>
        <p:txBody>
          <a:bodyPr wrap="square" rtlCol="0">
            <a:spAutoFit/>
          </a:bodyPr>
          <a:lstStyle/>
          <a:p>
            <a:r>
              <a:rPr lang="en-GB" sz="900" dirty="0"/>
              <a:t>T</a:t>
            </a:r>
          </a:p>
        </p:txBody>
      </p:sp>
      <p:pic>
        <p:nvPicPr>
          <p:cNvPr id="16" name="who-wants-to-be-a-millionaire-suspense-sound-effect-hd-edIncAZ17XY">
            <a:hlinkClick r:id="" action="ppaction://media"/>
            <a:extLst>
              <a:ext uri="{FF2B5EF4-FFF2-40B4-BE49-F238E27FC236}">
                <a16:creationId xmlns:a16="http://schemas.microsoft.com/office/drawing/2014/main" id="{8DDB76A9-956A-82EE-AE6E-AF41635F0D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40999" y="5116286"/>
            <a:ext cx="1052285" cy="1052285"/>
          </a:xfrm>
          <a:prstGeom prst="rect">
            <a:avLst/>
          </a:prstGeom>
        </p:spPr>
      </p:pic>
    </p:spTree>
    <p:extLst>
      <p:ext uri="{BB962C8B-B14F-4D97-AF65-F5344CB8AC3E}">
        <p14:creationId xmlns:p14="http://schemas.microsoft.com/office/powerpoint/2010/main" val="4053850051"/>
      </p:ext>
    </p:extLst>
  </p:cSld>
  <p:clrMapOvr>
    <a:masterClrMapping/>
  </p:clrMapOvr>
  <mc:AlternateContent xmlns:mc="http://schemas.openxmlformats.org/markup-compatibility/2006" xmlns:p14="http://schemas.microsoft.com/office/powerpoint/2010/main">
    <mc:Choice Requires="p14">
      <p:transition p14:dur="0" advClick="0" advTm="25000"/>
    </mc:Choice>
    <mc:Fallback xmlns="">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anim calcmode="lin" valueType="num">
                                      <p:cBhvr>
                                        <p:cTn id="14" dur="2000" fill="hold"/>
                                        <p:tgtEl>
                                          <p:spTgt spid="12"/>
                                        </p:tgtEl>
                                        <p:attrNameLst>
                                          <p:attrName>ppt_w</p:attrName>
                                        </p:attrNameLst>
                                      </p:cBhvr>
                                      <p:tavLst>
                                        <p:tav tm="0" fmla="#ppt_w*sin(2.5*pi*$)">
                                          <p:val>
                                            <p:fltVal val="0"/>
                                          </p:val>
                                        </p:tav>
                                        <p:tav tm="100000">
                                          <p:val>
                                            <p:fltVal val="1"/>
                                          </p:val>
                                        </p:tav>
                                      </p:tavLst>
                                    </p:anim>
                                    <p:anim calcmode="lin" valueType="num">
                                      <p:cBhvr>
                                        <p:cTn id="15"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218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6"/>
                </p:tgtEl>
              </p:cMediaNode>
            </p:audio>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838200" y="365125"/>
            <a:ext cx="10515600" cy="1376590"/>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The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Celebritries</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Quiz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Fr Marco’s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Favourite</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endParaRPr lang="en-GB" sz="6000" dirty="0">
              <a:effectLst>
                <a:outerShdw blurRad="50800" dist="50800" dir="5400000" algn="ctr" rotWithShape="0">
                  <a:schemeClr val="tx1"/>
                </a:outerShdw>
              </a:effectLst>
            </a:endParaRPr>
          </a:p>
        </p:txBody>
      </p:sp>
      <p:pic>
        <p:nvPicPr>
          <p:cNvPr id="7" name="Content Placeholder 6" descr="A person sitting at a podium&#10;&#10;Description automatically generated">
            <a:extLst>
              <a:ext uri="{FF2B5EF4-FFF2-40B4-BE49-F238E27FC236}">
                <a16:creationId xmlns:a16="http://schemas.microsoft.com/office/drawing/2014/main" id="{2F997FEF-D210-375A-3612-CDC34744E34C}"/>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951514" y="1825625"/>
            <a:ext cx="3851026" cy="4909676"/>
          </a:xfrm>
        </p:spPr>
      </p:pic>
      <p:pic>
        <p:nvPicPr>
          <p:cNvPr id="10" name="who-wants-to-be-a-millionaire-suspense-sound-effect-hd-edIncAZ17XY">
            <a:hlinkClick r:id="" action="ppaction://media"/>
            <a:extLst>
              <a:ext uri="{FF2B5EF4-FFF2-40B4-BE49-F238E27FC236}">
                <a16:creationId xmlns:a16="http://schemas.microsoft.com/office/drawing/2014/main" id="{45286ABB-64F6-274E-2CB2-8060EB86D4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40999" y="5116286"/>
            <a:ext cx="1052285" cy="1052285"/>
          </a:xfrm>
          <a:prstGeom prst="rect">
            <a:avLst/>
          </a:prstGeom>
        </p:spPr>
      </p:pic>
    </p:spTree>
    <p:extLst>
      <p:ext uri="{BB962C8B-B14F-4D97-AF65-F5344CB8AC3E}">
        <p14:creationId xmlns:p14="http://schemas.microsoft.com/office/powerpoint/2010/main" val="1073530590"/>
      </p:ext>
    </p:extLst>
  </p:cSld>
  <p:clrMapOvr>
    <a:masterClrMapping/>
  </p:clrMapOvr>
  <mc:AlternateContent xmlns:mc="http://schemas.openxmlformats.org/markup-compatibility/2006" xmlns:p14="http://schemas.microsoft.com/office/powerpoint/2010/main">
    <mc:Choice Requires="p14">
      <p:transition p14:dur="0" advClick="0" advTm="25000"/>
    </mc:Choice>
    <mc:Fallback xmlns="">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anim calcmode="lin" valueType="num">
                                      <p:cBhvr>
                                        <p:cTn id="14" dur="2000" fill="hold"/>
                                        <p:tgtEl>
                                          <p:spTgt spid="7"/>
                                        </p:tgtEl>
                                        <p:attrNameLst>
                                          <p:attrName>ppt_w</p:attrName>
                                        </p:attrNameLst>
                                      </p:cBhvr>
                                      <p:tavLst>
                                        <p:tav tm="0" fmla="#ppt_w*sin(2.5*pi*$)">
                                          <p:val>
                                            <p:fltVal val="0"/>
                                          </p:val>
                                        </p:tav>
                                        <p:tav tm="100000">
                                          <p:val>
                                            <p:fltVal val="1"/>
                                          </p:val>
                                        </p:tav>
                                      </p:tavLst>
                                    </p:anim>
                                    <p:anim calcmode="lin" valueType="num">
                                      <p:cBhvr>
                                        <p:cTn id="15"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218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0"/>
                </p:tgtEl>
              </p:cMediaNode>
            </p:audio>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4">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838200" y="365125"/>
            <a:ext cx="10515600" cy="1376590"/>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The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Celebritries</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Quiz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Fr Marco’s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Favourite</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endParaRPr lang="en-GB" sz="6000" dirty="0">
              <a:effectLst>
                <a:outerShdw blurRad="50800" dist="50800" dir="5400000" algn="ctr" rotWithShape="0">
                  <a:schemeClr val="tx1"/>
                </a:outerShdw>
              </a:effectLst>
            </a:endParaRPr>
          </a:p>
        </p:txBody>
      </p:sp>
      <p:pic>
        <p:nvPicPr>
          <p:cNvPr id="12" name="Content Placeholder 11" descr="A person in a suit&#10;&#10;Description automatically generated">
            <a:extLst>
              <a:ext uri="{FF2B5EF4-FFF2-40B4-BE49-F238E27FC236}">
                <a16:creationId xmlns:a16="http://schemas.microsoft.com/office/drawing/2014/main" id="{4A2E0B10-C2D9-F489-2232-5DDFE666AB3B}"/>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383971" y="1825624"/>
            <a:ext cx="7151915" cy="4767944"/>
          </a:xfrm>
        </p:spPr>
      </p:pic>
      <p:pic>
        <p:nvPicPr>
          <p:cNvPr id="15" name="who-wants-to-be-a-millionaire-suspense-sound-effect-hd-edIncAZ17XY">
            <a:hlinkClick r:id="" action="ppaction://media"/>
            <a:extLst>
              <a:ext uri="{FF2B5EF4-FFF2-40B4-BE49-F238E27FC236}">
                <a16:creationId xmlns:a16="http://schemas.microsoft.com/office/drawing/2014/main" id="{F4BB6327-650F-B737-A4F1-B173D2F563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40999" y="5116286"/>
            <a:ext cx="1052285" cy="1052285"/>
          </a:xfrm>
          <a:prstGeom prst="rect">
            <a:avLst/>
          </a:prstGeom>
        </p:spPr>
      </p:pic>
    </p:spTree>
    <p:extLst>
      <p:ext uri="{BB962C8B-B14F-4D97-AF65-F5344CB8AC3E}">
        <p14:creationId xmlns:p14="http://schemas.microsoft.com/office/powerpoint/2010/main" val="2947416401"/>
      </p:ext>
    </p:extLst>
  </p:cSld>
  <p:clrMapOvr>
    <a:masterClrMapping/>
  </p:clrMapOvr>
  <mc:AlternateContent xmlns:mc="http://schemas.openxmlformats.org/markup-compatibility/2006" xmlns:p14="http://schemas.microsoft.com/office/powerpoint/2010/main">
    <mc:Choice Requires="p14">
      <p:transition p14:dur="0" advClick="0" advTm="25000"/>
    </mc:Choice>
    <mc:Fallback xmlns="">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anim calcmode="lin" valueType="num">
                                      <p:cBhvr>
                                        <p:cTn id="14" dur="2000" fill="hold"/>
                                        <p:tgtEl>
                                          <p:spTgt spid="12"/>
                                        </p:tgtEl>
                                        <p:attrNameLst>
                                          <p:attrName>ppt_w</p:attrName>
                                        </p:attrNameLst>
                                      </p:cBhvr>
                                      <p:tavLst>
                                        <p:tav tm="0" fmla="#ppt_w*sin(2.5*pi*$)">
                                          <p:val>
                                            <p:fltVal val="0"/>
                                          </p:val>
                                        </p:tav>
                                        <p:tav tm="100000">
                                          <p:val>
                                            <p:fltVal val="1"/>
                                          </p:val>
                                        </p:tav>
                                      </p:tavLst>
                                    </p:anim>
                                    <p:anim calcmode="lin" valueType="num">
                                      <p:cBhvr>
                                        <p:cTn id="15"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218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5"/>
                </p:tgtEl>
              </p:cMediaNode>
            </p:audio>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4">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838200" y="365125"/>
            <a:ext cx="10515600" cy="1376590"/>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The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Celebritries</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Quiz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Fr Marco’s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Favourite</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endParaRPr lang="en-GB" sz="6000" dirty="0">
              <a:effectLst>
                <a:outerShdw blurRad="50800" dist="50800" dir="5400000" algn="ctr" rotWithShape="0">
                  <a:schemeClr val="tx1"/>
                </a:outerShdw>
              </a:effectLst>
            </a:endParaRPr>
          </a:p>
        </p:txBody>
      </p:sp>
      <p:pic>
        <p:nvPicPr>
          <p:cNvPr id="7" name="Content Placeholder 6" descr="A painting of a person holding a baby&#10;&#10;Description automatically generated">
            <a:extLst>
              <a:ext uri="{FF2B5EF4-FFF2-40B4-BE49-F238E27FC236}">
                <a16:creationId xmlns:a16="http://schemas.microsoft.com/office/drawing/2014/main" id="{CC02B4CF-4DBB-1A64-A201-95923D5D1317}"/>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755572" y="1825624"/>
            <a:ext cx="4778828" cy="4778828"/>
          </a:xfrm>
        </p:spPr>
      </p:pic>
      <p:pic>
        <p:nvPicPr>
          <p:cNvPr id="10" name="who-wants-to-be-a-millionaire-suspense-sound-effect-hd-edIncAZ17XY">
            <a:hlinkClick r:id="" action="ppaction://media"/>
            <a:extLst>
              <a:ext uri="{FF2B5EF4-FFF2-40B4-BE49-F238E27FC236}">
                <a16:creationId xmlns:a16="http://schemas.microsoft.com/office/drawing/2014/main" id="{60080E89-4B63-B6D2-E319-BC18F93FB5E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40999" y="5116286"/>
            <a:ext cx="1052285" cy="1052285"/>
          </a:xfrm>
          <a:prstGeom prst="rect">
            <a:avLst/>
          </a:prstGeom>
        </p:spPr>
      </p:pic>
    </p:spTree>
    <p:extLst>
      <p:ext uri="{BB962C8B-B14F-4D97-AF65-F5344CB8AC3E}">
        <p14:creationId xmlns:p14="http://schemas.microsoft.com/office/powerpoint/2010/main" val="2932667784"/>
      </p:ext>
    </p:extLst>
  </p:cSld>
  <p:clrMapOvr>
    <a:masterClrMapping/>
  </p:clrMapOvr>
  <mc:AlternateContent xmlns:mc="http://schemas.openxmlformats.org/markup-compatibility/2006" xmlns:p14="http://schemas.microsoft.com/office/powerpoint/2010/main">
    <mc:Choice Requires="p14">
      <p:transition p14:dur="0" advClick="0" advTm="25000"/>
    </mc:Choice>
    <mc:Fallback xmlns="">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anim calcmode="lin" valueType="num">
                                      <p:cBhvr>
                                        <p:cTn id="14" dur="2000" fill="hold"/>
                                        <p:tgtEl>
                                          <p:spTgt spid="7"/>
                                        </p:tgtEl>
                                        <p:attrNameLst>
                                          <p:attrName>ppt_w</p:attrName>
                                        </p:attrNameLst>
                                      </p:cBhvr>
                                      <p:tavLst>
                                        <p:tav tm="0" fmla="#ppt_w*sin(2.5*pi*$)">
                                          <p:val>
                                            <p:fltVal val="0"/>
                                          </p:val>
                                        </p:tav>
                                        <p:tav tm="100000">
                                          <p:val>
                                            <p:fltVal val="1"/>
                                          </p:val>
                                        </p:tav>
                                      </p:tavLst>
                                    </p:anim>
                                    <p:anim calcmode="lin" valueType="num">
                                      <p:cBhvr>
                                        <p:cTn id="15"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218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0"/>
                </p:tgtEl>
              </p:cMediaNode>
            </p:audio>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4">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838200" y="365125"/>
            <a:ext cx="10515600" cy="1376590"/>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The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Celebritries</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Quiz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Fr Marco’s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Favourite</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endParaRPr lang="en-GB" sz="6000" dirty="0">
              <a:effectLst>
                <a:outerShdw blurRad="50800" dist="50800" dir="5400000" algn="ctr" rotWithShape="0">
                  <a:schemeClr val="tx1"/>
                </a:outerShdw>
              </a:effectLst>
            </a:endParaRPr>
          </a:p>
        </p:txBody>
      </p:sp>
      <p:pic>
        <p:nvPicPr>
          <p:cNvPr id="10" name="Content Placeholder 9" descr="A person in a white jacket&#10;&#10;Description automatically generated">
            <a:extLst>
              <a:ext uri="{FF2B5EF4-FFF2-40B4-BE49-F238E27FC236}">
                <a16:creationId xmlns:a16="http://schemas.microsoft.com/office/drawing/2014/main" id="{4B04E92A-AF3F-8683-4F03-70A8EBD30B97}"/>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852057" y="2056153"/>
            <a:ext cx="6992867" cy="4658152"/>
          </a:xfrm>
        </p:spPr>
      </p:pic>
      <p:pic>
        <p:nvPicPr>
          <p:cNvPr id="13" name="who-wants-to-be-a-millionaire-suspense-sound-effect-hd-edIncAZ17XY">
            <a:hlinkClick r:id="" action="ppaction://media"/>
            <a:extLst>
              <a:ext uri="{FF2B5EF4-FFF2-40B4-BE49-F238E27FC236}">
                <a16:creationId xmlns:a16="http://schemas.microsoft.com/office/drawing/2014/main" id="{FC23DF6C-59C3-1E84-A830-2E647BEF28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40999" y="5116286"/>
            <a:ext cx="1052285" cy="1052285"/>
          </a:xfrm>
          <a:prstGeom prst="rect">
            <a:avLst/>
          </a:prstGeom>
        </p:spPr>
      </p:pic>
    </p:spTree>
    <p:extLst>
      <p:ext uri="{BB962C8B-B14F-4D97-AF65-F5344CB8AC3E}">
        <p14:creationId xmlns:p14="http://schemas.microsoft.com/office/powerpoint/2010/main" val="2794313080"/>
      </p:ext>
    </p:extLst>
  </p:cSld>
  <p:clrMapOvr>
    <a:masterClrMapping/>
  </p:clrMapOvr>
  <mc:AlternateContent xmlns:mc="http://schemas.openxmlformats.org/markup-compatibility/2006" xmlns:p14="http://schemas.microsoft.com/office/powerpoint/2010/main">
    <mc:Choice Requires="p14">
      <p:transition p14:dur="0" advClick="0" advTm="25000"/>
    </mc:Choice>
    <mc:Fallback xmlns="">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anim calcmode="lin" valueType="num">
                                      <p:cBhvr>
                                        <p:cTn id="14" dur="2000" fill="hold"/>
                                        <p:tgtEl>
                                          <p:spTgt spid="10"/>
                                        </p:tgtEl>
                                        <p:attrNameLst>
                                          <p:attrName>ppt_w</p:attrName>
                                        </p:attrNameLst>
                                      </p:cBhvr>
                                      <p:tavLst>
                                        <p:tav tm="0" fmla="#ppt_w*sin(2.5*pi*$)">
                                          <p:val>
                                            <p:fltVal val="0"/>
                                          </p:val>
                                        </p:tav>
                                        <p:tav tm="100000">
                                          <p:val>
                                            <p:fltVal val="1"/>
                                          </p:val>
                                        </p:tav>
                                      </p:tavLst>
                                    </p:anim>
                                    <p:anim calcmode="lin" valueType="num">
                                      <p:cBhvr>
                                        <p:cTn id="15"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218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3"/>
                </p:tgtEl>
              </p:cMediaNode>
            </p:audio>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4">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838200" y="365125"/>
            <a:ext cx="10515600" cy="1376590"/>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The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Celebritries</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Quiz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Fr Marco’s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Favourite</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endParaRPr lang="en-GB" sz="6000" dirty="0">
              <a:effectLst>
                <a:outerShdw blurRad="50800" dist="50800" dir="5400000" algn="ctr" rotWithShape="0">
                  <a:schemeClr val="tx1"/>
                </a:outerShdw>
              </a:effectLst>
            </a:endParaRPr>
          </a:p>
        </p:txBody>
      </p:sp>
      <p:pic>
        <p:nvPicPr>
          <p:cNvPr id="11" name="Content Placeholder 10" descr="A statue of a person holding a baby&#10;&#10;Description automatically generated">
            <a:extLst>
              <a:ext uri="{FF2B5EF4-FFF2-40B4-BE49-F238E27FC236}">
                <a16:creationId xmlns:a16="http://schemas.microsoft.com/office/drawing/2014/main" id="{AE2CFC0A-7B78-B2FF-0621-9D4BF042EA9A}"/>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984170" y="1825624"/>
            <a:ext cx="4245429" cy="4528801"/>
          </a:xfrm>
        </p:spPr>
      </p:pic>
      <p:pic>
        <p:nvPicPr>
          <p:cNvPr id="13" name="who-wants-to-be-a-millionaire-suspense-sound-effect-hd-edIncAZ17XY">
            <a:hlinkClick r:id="" action="ppaction://media"/>
            <a:extLst>
              <a:ext uri="{FF2B5EF4-FFF2-40B4-BE49-F238E27FC236}">
                <a16:creationId xmlns:a16="http://schemas.microsoft.com/office/drawing/2014/main" id="{37BAE7E6-1149-FD7D-0C8F-9259B6E403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40999" y="5116286"/>
            <a:ext cx="1052285" cy="1052285"/>
          </a:xfrm>
          <a:prstGeom prst="rect">
            <a:avLst/>
          </a:prstGeom>
        </p:spPr>
      </p:pic>
    </p:spTree>
    <p:extLst>
      <p:ext uri="{BB962C8B-B14F-4D97-AF65-F5344CB8AC3E}">
        <p14:creationId xmlns:p14="http://schemas.microsoft.com/office/powerpoint/2010/main" val="1823054354"/>
      </p:ext>
    </p:extLst>
  </p:cSld>
  <p:clrMapOvr>
    <a:masterClrMapping/>
  </p:clrMapOvr>
  <mc:AlternateContent xmlns:mc="http://schemas.openxmlformats.org/markup-compatibility/2006" xmlns:p14="http://schemas.microsoft.com/office/powerpoint/2010/main">
    <mc:Choice Requires="p14">
      <p:transition p14:dur="0" advClick="0" advTm="25000"/>
    </mc:Choice>
    <mc:Fallback xmlns="">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000"/>
                                        <p:tgtEl>
                                          <p:spTgt spid="11"/>
                                        </p:tgtEl>
                                      </p:cBhvr>
                                    </p:animEffect>
                                    <p:anim calcmode="lin" valueType="num">
                                      <p:cBhvr>
                                        <p:cTn id="14" dur="2000" fill="hold"/>
                                        <p:tgtEl>
                                          <p:spTgt spid="11"/>
                                        </p:tgtEl>
                                        <p:attrNameLst>
                                          <p:attrName>ppt_w</p:attrName>
                                        </p:attrNameLst>
                                      </p:cBhvr>
                                      <p:tavLst>
                                        <p:tav tm="0" fmla="#ppt_w*sin(2.5*pi*$)">
                                          <p:val>
                                            <p:fltVal val="0"/>
                                          </p:val>
                                        </p:tav>
                                        <p:tav tm="100000">
                                          <p:val>
                                            <p:fltVal val="1"/>
                                          </p:val>
                                        </p:tav>
                                      </p:tavLst>
                                    </p:anim>
                                    <p:anim calcmode="lin" valueType="num">
                                      <p:cBhvr>
                                        <p:cTn id="15"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218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3"/>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838200" y="365125"/>
            <a:ext cx="10515600" cy="1376590"/>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The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Celebritries</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Quiz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Fr Marco’s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Favourite</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endParaRPr lang="en-GB" sz="6000" dirty="0">
              <a:effectLst>
                <a:outerShdw blurRad="50800" dist="50800" dir="5400000" algn="ctr" rotWithShape="0">
                  <a:schemeClr val="tx1"/>
                </a:outerShdw>
              </a:effectLst>
            </a:endParaRPr>
          </a:p>
        </p:txBody>
      </p:sp>
      <p:pic>
        <p:nvPicPr>
          <p:cNvPr id="9" name="Content Placeholder 8">
            <a:extLst>
              <a:ext uri="{FF2B5EF4-FFF2-40B4-BE49-F238E27FC236}">
                <a16:creationId xmlns:a16="http://schemas.microsoft.com/office/drawing/2014/main" id="{9FDC6B55-50B3-20E6-7F07-B2F27BDEDBA6}"/>
              </a:ext>
            </a:extLst>
          </p:cNvPr>
          <p:cNvPicPr>
            <a:picLocks noGrp="1" noChangeAspect="1"/>
          </p:cNvPicPr>
          <p:nvPr>
            <p:ph idx="1"/>
          </p:nvPr>
        </p:nvPicPr>
        <p:blipFill>
          <a:blip r:embed="rId3"/>
          <a:stretch>
            <a:fillRect/>
          </a:stretch>
        </p:blipFill>
        <p:spPr>
          <a:xfrm>
            <a:off x="1883228" y="2026897"/>
            <a:ext cx="8131629" cy="4255551"/>
          </a:xfrm>
          <a:prstGeom prst="rect">
            <a:avLst/>
          </a:prstGeom>
        </p:spPr>
      </p:pic>
    </p:spTree>
    <p:extLst>
      <p:ext uri="{BB962C8B-B14F-4D97-AF65-F5344CB8AC3E}">
        <p14:creationId xmlns:p14="http://schemas.microsoft.com/office/powerpoint/2010/main" val="2846578641"/>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4">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838200" y="365125"/>
            <a:ext cx="10515600" cy="1376590"/>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The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Celebritries</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Quiz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Fr Marco’s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Favourite</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endParaRPr lang="en-GB" sz="6000" dirty="0">
              <a:effectLst>
                <a:outerShdw blurRad="50800" dist="50800" dir="5400000" algn="ctr" rotWithShape="0">
                  <a:schemeClr val="tx1"/>
                </a:outerShdw>
              </a:effectLst>
            </a:endParaRPr>
          </a:p>
        </p:txBody>
      </p:sp>
      <p:pic>
        <p:nvPicPr>
          <p:cNvPr id="7" name="Content Placeholder 6" descr="A person holding a microphone&#10;&#10;Description automatically generated">
            <a:extLst>
              <a:ext uri="{FF2B5EF4-FFF2-40B4-BE49-F238E27FC236}">
                <a16:creationId xmlns:a16="http://schemas.microsoft.com/office/drawing/2014/main" id="{5D3A2FD1-B82F-63C1-566C-32FDB07791DF}"/>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777343" y="1825624"/>
            <a:ext cx="4539343" cy="4819607"/>
          </a:xfrm>
        </p:spPr>
      </p:pic>
      <p:pic>
        <p:nvPicPr>
          <p:cNvPr id="10" name="who-wants-to-be-a-millionaire-suspense-sound-effect-hd-edIncAZ17XY">
            <a:hlinkClick r:id="" action="ppaction://media"/>
            <a:extLst>
              <a:ext uri="{FF2B5EF4-FFF2-40B4-BE49-F238E27FC236}">
                <a16:creationId xmlns:a16="http://schemas.microsoft.com/office/drawing/2014/main" id="{499E0095-318A-504B-53E3-440C2F22A5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40999" y="5116286"/>
            <a:ext cx="1052285" cy="1052285"/>
          </a:xfrm>
          <a:prstGeom prst="rect">
            <a:avLst/>
          </a:prstGeom>
        </p:spPr>
      </p:pic>
    </p:spTree>
    <p:extLst>
      <p:ext uri="{BB962C8B-B14F-4D97-AF65-F5344CB8AC3E}">
        <p14:creationId xmlns:p14="http://schemas.microsoft.com/office/powerpoint/2010/main" val="2705986127"/>
      </p:ext>
    </p:extLst>
  </p:cSld>
  <p:clrMapOvr>
    <a:masterClrMapping/>
  </p:clrMapOvr>
  <mc:AlternateContent xmlns:mc="http://schemas.openxmlformats.org/markup-compatibility/2006" xmlns:p14="http://schemas.microsoft.com/office/powerpoint/2010/main">
    <mc:Choice Requires="p14">
      <p:transition p14:dur="0" advClick="0" advTm="25000"/>
    </mc:Choice>
    <mc:Fallback xmlns="">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anim calcmode="lin" valueType="num">
                                      <p:cBhvr>
                                        <p:cTn id="14" dur="2000" fill="hold"/>
                                        <p:tgtEl>
                                          <p:spTgt spid="7"/>
                                        </p:tgtEl>
                                        <p:attrNameLst>
                                          <p:attrName>ppt_w</p:attrName>
                                        </p:attrNameLst>
                                      </p:cBhvr>
                                      <p:tavLst>
                                        <p:tav tm="0" fmla="#ppt_w*sin(2.5*pi*$)">
                                          <p:val>
                                            <p:fltVal val="0"/>
                                          </p:val>
                                        </p:tav>
                                        <p:tav tm="100000">
                                          <p:val>
                                            <p:fltVal val="1"/>
                                          </p:val>
                                        </p:tav>
                                      </p:tavLst>
                                    </p:anim>
                                    <p:anim calcmode="lin" valueType="num">
                                      <p:cBhvr>
                                        <p:cTn id="15"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218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0"/>
                </p:tgtEl>
              </p:cMediaNode>
            </p:audio>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4">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838200" y="365125"/>
            <a:ext cx="10515600" cy="1376590"/>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The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Celebritries</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Quiz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Fr Marco’s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Favourite</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endParaRPr lang="en-GB" sz="6000" dirty="0">
              <a:effectLst>
                <a:outerShdw blurRad="50800" dist="50800" dir="5400000" algn="ctr" rotWithShape="0">
                  <a:schemeClr val="tx1"/>
                </a:outerShdw>
              </a:effectLst>
            </a:endParaRPr>
          </a:p>
        </p:txBody>
      </p:sp>
      <p:pic>
        <p:nvPicPr>
          <p:cNvPr id="7" name="Content Placeholder 6" descr="A person standing next to a statue&#10;&#10;Description automatically generated">
            <a:extLst>
              <a:ext uri="{FF2B5EF4-FFF2-40B4-BE49-F238E27FC236}">
                <a16:creationId xmlns:a16="http://schemas.microsoft.com/office/drawing/2014/main" id="{013C230F-9CD6-D5A8-FCDB-36DDC775207C}"/>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082321" y="1912372"/>
            <a:ext cx="6116108" cy="4587080"/>
          </a:xfrm>
        </p:spPr>
      </p:pic>
      <p:pic>
        <p:nvPicPr>
          <p:cNvPr id="10" name="who-wants-to-be-a-millionaire-suspense-sound-effect-hd-edIncAZ17XY">
            <a:hlinkClick r:id="" action="ppaction://media"/>
            <a:extLst>
              <a:ext uri="{FF2B5EF4-FFF2-40B4-BE49-F238E27FC236}">
                <a16:creationId xmlns:a16="http://schemas.microsoft.com/office/drawing/2014/main" id="{77F16F57-94F0-3139-203D-D8B456FDF1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40999" y="5116286"/>
            <a:ext cx="1052285" cy="1052285"/>
          </a:xfrm>
          <a:prstGeom prst="rect">
            <a:avLst/>
          </a:prstGeom>
        </p:spPr>
      </p:pic>
    </p:spTree>
    <p:extLst>
      <p:ext uri="{BB962C8B-B14F-4D97-AF65-F5344CB8AC3E}">
        <p14:creationId xmlns:p14="http://schemas.microsoft.com/office/powerpoint/2010/main" val="1587070859"/>
      </p:ext>
    </p:extLst>
  </p:cSld>
  <p:clrMapOvr>
    <a:masterClrMapping/>
  </p:clrMapOvr>
  <mc:AlternateContent xmlns:mc="http://schemas.openxmlformats.org/markup-compatibility/2006" xmlns:p14="http://schemas.microsoft.com/office/powerpoint/2010/main">
    <mc:Choice Requires="p14">
      <p:transition p14:dur="0" advClick="0" advTm="25000"/>
    </mc:Choice>
    <mc:Fallback xmlns="">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anim calcmode="lin" valueType="num">
                                      <p:cBhvr>
                                        <p:cTn id="14" dur="2000" fill="hold"/>
                                        <p:tgtEl>
                                          <p:spTgt spid="7"/>
                                        </p:tgtEl>
                                        <p:attrNameLst>
                                          <p:attrName>ppt_w</p:attrName>
                                        </p:attrNameLst>
                                      </p:cBhvr>
                                      <p:tavLst>
                                        <p:tav tm="0" fmla="#ppt_w*sin(2.5*pi*$)">
                                          <p:val>
                                            <p:fltVal val="0"/>
                                          </p:val>
                                        </p:tav>
                                        <p:tav tm="100000">
                                          <p:val>
                                            <p:fltVal val="1"/>
                                          </p:val>
                                        </p:tav>
                                      </p:tavLst>
                                    </p:anim>
                                    <p:anim calcmode="lin" valueType="num">
                                      <p:cBhvr>
                                        <p:cTn id="15"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218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0"/>
                </p:tgtEl>
              </p:cMediaNode>
            </p:audio>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4">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838200" y="365125"/>
            <a:ext cx="10515600" cy="1376590"/>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The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Celebritries</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Quiz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Fr Marco’s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Favourite</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endParaRPr lang="en-GB" sz="6000" dirty="0">
              <a:effectLst>
                <a:outerShdw blurRad="50800" dist="50800" dir="5400000" algn="ctr" rotWithShape="0">
                  <a:schemeClr val="tx1"/>
                </a:outerShdw>
              </a:effectLst>
            </a:endParaRPr>
          </a:p>
        </p:txBody>
      </p:sp>
      <p:pic>
        <p:nvPicPr>
          <p:cNvPr id="7" name="Content Placeholder 6" descr="A person with long hair and a necklace&#10;&#10;Description automatically generated">
            <a:extLst>
              <a:ext uri="{FF2B5EF4-FFF2-40B4-BE49-F238E27FC236}">
                <a16:creationId xmlns:a16="http://schemas.microsoft.com/office/drawing/2014/main" id="{AA680B3F-4FFB-BCEB-7BDD-396E512142D6}"/>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857149" y="2181791"/>
            <a:ext cx="8331880" cy="4165941"/>
          </a:xfrm>
        </p:spPr>
      </p:pic>
      <p:pic>
        <p:nvPicPr>
          <p:cNvPr id="12" name="who-wants-to-be-a-millionaire-suspense-sound-effect-hd-edIncAZ17XY">
            <a:hlinkClick r:id="" action="ppaction://media"/>
            <a:extLst>
              <a:ext uri="{FF2B5EF4-FFF2-40B4-BE49-F238E27FC236}">
                <a16:creationId xmlns:a16="http://schemas.microsoft.com/office/drawing/2014/main" id="{9DA8CC82-0BEC-093C-7A07-640E9D8A64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40999" y="5116286"/>
            <a:ext cx="1052285" cy="1052285"/>
          </a:xfrm>
          <a:prstGeom prst="rect">
            <a:avLst/>
          </a:prstGeom>
        </p:spPr>
      </p:pic>
    </p:spTree>
    <p:extLst>
      <p:ext uri="{BB962C8B-B14F-4D97-AF65-F5344CB8AC3E}">
        <p14:creationId xmlns:p14="http://schemas.microsoft.com/office/powerpoint/2010/main" val="773261434"/>
      </p:ext>
    </p:extLst>
  </p:cSld>
  <p:clrMapOvr>
    <a:masterClrMapping/>
  </p:clrMapOvr>
  <mc:AlternateContent xmlns:mc="http://schemas.openxmlformats.org/markup-compatibility/2006" xmlns:p14="http://schemas.microsoft.com/office/powerpoint/2010/main">
    <mc:Choice Requires="p14">
      <p:transition p14:dur="0" advClick="0" advTm="25000"/>
    </mc:Choice>
    <mc:Fallback xmlns="">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anim calcmode="lin" valueType="num">
                                      <p:cBhvr>
                                        <p:cTn id="14" dur="2000" fill="hold"/>
                                        <p:tgtEl>
                                          <p:spTgt spid="7"/>
                                        </p:tgtEl>
                                        <p:attrNameLst>
                                          <p:attrName>ppt_w</p:attrName>
                                        </p:attrNameLst>
                                      </p:cBhvr>
                                      <p:tavLst>
                                        <p:tav tm="0" fmla="#ppt_w*sin(2.5*pi*$)">
                                          <p:val>
                                            <p:fltVal val="0"/>
                                          </p:val>
                                        </p:tav>
                                        <p:tav tm="100000">
                                          <p:val>
                                            <p:fltVal val="1"/>
                                          </p:val>
                                        </p:tav>
                                      </p:tavLst>
                                    </p:anim>
                                    <p:anim calcmode="lin" valueType="num">
                                      <p:cBhvr>
                                        <p:cTn id="15"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218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2"/>
                </p:tgtEl>
              </p:cMediaNode>
            </p:audio>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4">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838200" y="365125"/>
            <a:ext cx="10515600" cy="1376590"/>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The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Celebritries</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Quiz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Fr Marco’s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Favourite</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endParaRPr lang="en-GB" sz="6000" dirty="0">
              <a:effectLst>
                <a:outerShdw blurRad="50800" dist="50800" dir="5400000" algn="ctr" rotWithShape="0">
                  <a:schemeClr val="tx1"/>
                </a:outerShdw>
              </a:effectLst>
            </a:endParaRPr>
          </a:p>
        </p:txBody>
      </p:sp>
      <p:pic>
        <p:nvPicPr>
          <p:cNvPr id="12" name="Content Placeholder 11" descr="A painting of a person holding a plate&#10;&#10;Description automatically generated">
            <a:extLst>
              <a:ext uri="{FF2B5EF4-FFF2-40B4-BE49-F238E27FC236}">
                <a16:creationId xmlns:a16="http://schemas.microsoft.com/office/drawing/2014/main" id="{DD868AA7-283D-9B70-0313-03379F998F3D}"/>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755571" y="1970313"/>
            <a:ext cx="5138057" cy="4724051"/>
          </a:xfrm>
        </p:spPr>
      </p:pic>
      <p:pic>
        <p:nvPicPr>
          <p:cNvPr id="15" name="who-wants-to-be-a-millionaire-suspense-sound-effect-hd-edIncAZ17XY">
            <a:hlinkClick r:id="" action="ppaction://media"/>
            <a:extLst>
              <a:ext uri="{FF2B5EF4-FFF2-40B4-BE49-F238E27FC236}">
                <a16:creationId xmlns:a16="http://schemas.microsoft.com/office/drawing/2014/main" id="{81DFA405-F484-76E8-3644-0FDE4060DC7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40999" y="5116286"/>
            <a:ext cx="1052285" cy="1052285"/>
          </a:xfrm>
          <a:prstGeom prst="rect">
            <a:avLst/>
          </a:prstGeom>
        </p:spPr>
      </p:pic>
    </p:spTree>
    <p:extLst>
      <p:ext uri="{BB962C8B-B14F-4D97-AF65-F5344CB8AC3E}">
        <p14:creationId xmlns:p14="http://schemas.microsoft.com/office/powerpoint/2010/main" val="2618162497"/>
      </p:ext>
    </p:extLst>
  </p:cSld>
  <p:clrMapOvr>
    <a:masterClrMapping/>
  </p:clrMapOvr>
  <mc:AlternateContent xmlns:mc="http://schemas.openxmlformats.org/markup-compatibility/2006" xmlns:p14="http://schemas.microsoft.com/office/powerpoint/2010/main">
    <mc:Choice Requires="p14">
      <p:transition p14:dur="0" advClick="0" advTm="25000"/>
    </mc:Choice>
    <mc:Fallback xmlns="">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anim calcmode="lin" valueType="num">
                                      <p:cBhvr>
                                        <p:cTn id="14" dur="2000" fill="hold"/>
                                        <p:tgtEl>
                                          <p:spTgt spid="12"/>
                                        </p:tgtEl>
                                        <p:attrNameLst>
                                          <p:attrName>ppt_w</p:attrName>
                                        </p:attrNameLst>
                                      </p:cBhvr>
                                      <p:tavLst>
                                        <p:tav tm="0" fmla="#ppt_w*sin(2.5*pi*$)">
                                          <p:val>
                                            <p:fltVal val="0"/>
                                          </p:val>
                                        </p:tav>
                                        <p:tav tm="100000">
                                          <p:val>
                                            <p:fltVal val="1"/>
                                          </p:val>
                                        </p:tav>
                                      </p:tavLst>
                                    </p:anim>
                                    <p:anim calcmode="lin" valueType="num">
                                      <p:cBhvr>
                                        <p:cTn id="15"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218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5"/>
                </p:tgtEl>
              </p:cMediaNode>
            </p:audio>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4">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838200" y="365125"/>
            <a:ext cx="10515600" cy="1376590"/>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The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Celebritries</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Quiz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Fr Marco’s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Favourite</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endParaRPr lang="en-GB" sz="6000" dirty="0">
              <a:effectLst>
                <a:outerShdw blurRad="50800" dist="50800" dir="5400000" algn="ctr" rotWithShape="0">
                  <a:schemeClr val="tx1"/>
                </a:outerShdw>
              </a:effectLst>
            </a:endParaRPr>
          </a:p>
        </p:txBody>
      </p:sp>
      <p:pic>
        <p:nvPicPr>
          <p:cNvPr id="6" name="Content Placeholder 5">
            <a:extLst>
              <a:ext uri="{FF2B5EF4-FFF2-40B4-BE49-F238E27FC236}">
                <a16:creationId xmlns:a16="http://schemas.microsoft.com/office/drawing/2014/main" id="{D63AF955-6F0B-FAF1-E64A-0D741CF1689B}"/>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a:stretch/>
        </p:blipFill>
        <p:spPr>
          <a:xfrm>
            <a:off x="3298371" y="2079171"/>
            <a:ext cx="5649686" cy="4413704"/>
          </a:xfrm>
        </p:spPr>
      </p:pic>
      <p:pic>
        <p:nvPicPr>
          <p:cNvPr id="8" name="who-wants-to-be-a-millionaire-suspense-sound-effect-hd-edIncAZ17XY">
            <a:hlinkClick r:id="" action="ppaction://media"/>
            <a:extLst>
              <a:ext uri="{FF2B5EF4-FFF2-40B4-BE49-F238E27FC236}">
                <a16:creationId xmlns:a16="http://schemas.microsoft.com/office/drawing/2014/main" id="{95327CB9-EDA2-CCD0-7644-CD627A1E71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40999" y="5116286"/>
            <a:ext cx="1052285" cy="1052285"/>
          </a:xfrm>
          <a:prstGeom prst="rect">
            <a:avLst/>
          </a:prstGeom>
        </p:spPr>
      </p:pic>
    </p:spTree>
    <p:extLst>
      <p:ext uri="{BB962C8B-B14F-4D97-AF65-F5344CB8AC3E}">
        <p14:creationId xmlns:p14="http://schemas.microsoft.com/office/powerpoint/2010/main" val="2186160981"/>
      </p:ext>
    </p:extLst>
  </p:cSld>
  <p:clrMapOvr>
    <a:masterClrMapping/>
  </p:clrMapOvr>
  <mc:AlternateContent xmlns:mc="http://schemas.openxmlformats.org/markup-compatibility/2006" xmlns:p14="http://schemas.microsoft.com/office/powerpoint/2010/main">
    <mc:Choice Requires="p14">
      <p:transition p14:dur="0" advClick="0" advTm="25000"/>
    </mc:Choice>
    <mc:Fallback xmlns="">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anim calcmode="lin" valueType="num">
                                      <p:cBhvr>
                                        <p:cTn id="14" dur="2000" fill="hold"/>
                                        <p:tgtEl>
                                          <p:spTgt spid="6"/>
                                        </p:tgtEl>
                                        <p:attrNameLst>
                                          <p:attrName>ppt_w</p:attrName>
                                        </p:attrNameLst>
                                      </p:cBhvr>
                                      <p:tavLst>
                                        <p:tav tm="0" fmla="#ppt_w*sin(2.5*pi*$)">
                                          <p:val>
                                            <p:fltVal val="0"/>
                                          </p:val>
                                        </p:tav>
                                        <p:tav tm="100000">
                                          <p:val>
                                            <p:fltVal val="1"/>
                                          </p:val>
                                        </p:tav>
                                      </p:tavLst>
                                    </p:anim>
                                    <p:anim calcmode="lin" valueType="num">
                                      <p:cBhvr>
                                        <p:cTn id="15"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218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838200" y="365125"/>
            <a:ext cx="10515600" cy="1376590"/>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The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Celebritries</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Quiz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Fr Marco’s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Favourite</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endParaRPr lang="en-GB" sz="6000" dirty="0">
              <a:effectLst>
                <a:outerShdw blurRad="50800" dist="50800" dir="5400000" algn="ctr" rotWithShape="0">
                  <a:schemeClr val="tx1"/>
                </a:outerShdw>
              </a:effectLst>
            </a:endParaRPr>
          </a:p>
        </p:txBody>
      </p:sp>
      <p:sp>
        <p:nvSpPr>
          <p:cNvPr id="4" name="Content Placeholder 3">
            <a:extLst>
              <a:ext uri="{FF2B5EF4-FFF2-40B4-BE49-F238E27FC236}">
                <a16:creationId xmlns:a16="http://schemas.microsoft.com/office/drawing/2014/main" id="{BD9204C3-BD43-5D5E-9A41-CD2CE2A48FE9}"/>
              </a:ext>
            </a:extLst>
          </p:cNvPr>
          <p:cNvSpPr>
            <a:spLocks noGrp="1"/>
          </p:cNvSpPr>
          <p:nvPr>
            <p:ph idx="1"/>
          </p:nvPr>
        </p:nvSpPr>
        <p:spPr>
          <a:xfrm>
            <a:off x="838200" y="1825625"/>
            <a:ext cx="10515600" cy="4667250"/>
          </a:xfrm>
        </p:spPr>
        <p:txBody>
          <a:bodyPr numCol="2">
            <a:normAutofit fontScale="25000" lnSpcReduction="20000"/>
          </a:bodyPr>
          <a:lstStyle/>
          <a:p>
            <a:r>
              <a:rPr lang="en-GB" sz="11200" dirty="0"/>
              <a:t>1) Saint Alban</a:t>
            </a:r>
          </a:p>
          <a:p>
            <a:r>
              <a:rPr lang="en-GB" sz="11200" dirty="0"/>
              <a:t>2) Taylor Swift</a:t>
            </a:r>
          </a:p>
          <a:p>
            <a:r>
              <a:rPr lang="en-GB" sz="11200" dirty="0"/>
              <a:t>3) Saint Joan of Arch</a:t>
            </a:r>
          </a:p>
          <a:p>
            <a:r>
              <a:rPr lang="en-GB" sz="11200" dirty="0"/>
              <a:t>4) Elon Musk</a:t>
            </a:r>
          </a:p>
          <a:p>
            <a:r>
              <a:rPr lang="en-GB" sz="11200" dirty="0"/>
              <a:t>5) Saint Thomas Becket (of Canterbury)</a:t>
            </a:r>
          </a:p>
          <a:p>
            <a:r>
              <a:rPr lang="en-GB" sz="11200" dirty="0"/>
              <a:t>6) Rihanna</a:t>
            </a:r>
          </a:p>
          <a:p>
            <a:r>
              <a:rPr lang="en-GB" sz="11200" dirty="0"/>
              <a:t>7) Saint Therese of Lisieux</a:t>
            </a:r>
          </a:p>
          <a:p>
            <a:r>
              <a:rPr lang="en-GB" sz="11200" dirty="0"/>
              <a:t>8) Tom Cruise</a:t>
            </a:r>
          </a:p>
          <a:p>
            <a:r>
              <a:rPr lang="en-GB" sz="11200" dirty="0"/>
              <a:t>9) Saint John Henry Newman</a:t>
            </a:r>
          </a:p>
          <a:p>
            <a:r>
              <a:rPr lang="en-GB" sz="11200" dirty="0"/>
              <a:t>10) Scarlett Johansson</a:t>
            </a:r>
          </a:p>
          <a:p>
            <a:endParaRPr lang="en-GB" sz="11200" dirty="0"/>
          </a:p>
          <a:p>
            <a:pPr marL="0" indent="0">
              <a:buNone/>
            </a:pPr>
            <a:endParaRPr lang="en-GB" sz="11200" dirty="0"/>
          </a:p>
          <a:p>
            <a:r>
              <a:rPr lang="en-GB" sz="11200" dirty="0"/>
              <a:t>11) Saint Bridget of Sweden</a:t>
            </a:r>
          </a:p>
          <a:p>
            <a:r>
              <a:rPr lang="en-GB" sz="11200" dirty="0"/>
              <a:t>12) David Beckham</a:t>
            </a:r>
          </a:p>
          <a:p>
            <a:r>
              <a:rPr lang="en-GB" sz="11200" dirty="0"/>
              <a:t>13) Saint Anthony of Padua</a:t>
            </a:r>
          </a:p>
          <a:p>
            <a:r>
              <a:rPr lang="en-GB" sz="11200" dirty="0"/>
              <a:t>14) Angelina Jolie</a:t>
            </a:r>
          </a:p>
          <a:p>
            <a:r>
              <a:rPr lang="en-GB" sz="11200" dirty="0"/>
              <a:t>15) Saint Clare of Assisi</a:t>
            </a:r>
          </a:p>
          <a:p>
            <a:r>
              <a:rPr lang="en-GB" sz="11200" dirty="0"/>
              <a:t>16) Dwayne Johnson (The Rock)</a:t>
            </a:r>
          </a:p>
          <a:p>
            <a:r>
              <a:rPr lang="en-GB" sz="11200" dirty="0"/>
              <a:t>17) Blessed Carlo Acutis</a:t>
            </a:r>
          </a:p>
          <a:p>
            <a:r>
              <a:rPr lang="en-GB" sz="11200" dirty="0"/>
              <a:t>18) Arianna Grande</a:t>
            </a:r>
          </a:p>
          <a:p>
            <a:r>
              <a:rPr lang="en-GB" sz="11200" dirty="0"/>
              <a:t>19) Saint Lucy</a:t>
            </a:r>
          </a:p>
          <a:p>
            <a:r>
              <a:rPr lang="en-GB" sz="11200" dirty="0"/>
              <a:t>20) Fr Marco Salvagnini </a:t>
            </a:r>
          </a:p>
          <a:p>
            <a:endParaRPr lang="en-GB" sz="6800" dirty="0"/>
          </a:p>
          <a:p>
            <a:endParaRPr lang="en-GB" sz="6800" dirty="0"/>
          </a:p>
          <a:p>
            <a:endParaRPr lang="en-GB" dirty="0"/>
          </a:p>
        </p:txBody>
      </p:sp>
    </p:spTree>
    <p:extLst>
      <p:ext uri="{BB962C8B-B14F-4D97-AF65-F5344CB8AC3E}">
        <p14:creationId xmlns:p14="http://schemas.microsoft.com/office/powerpoint/2010/main" val="2218146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outVertical)">
                                      <p:cBhvr>
                                        <p:cTn id="13" dur="500"/>
                                        <p:tgtEl>
                                          <p:spTgt spid="4">
                                            <p:txEl>
                                              <p:pRg st="0" end="0"/>
                                            </p:txEl>
                                          </p:spTgt>
                                        </p:tgtEl>
                                      </p:cBhvr>
                                    </p:animEffect>
                                  </p:childTnLst>
                                </p:cTn>
                              </p:par>
                              <p:par>
                                <p:cTn id="14" presetID="16" presetClass="entr" presetSubtype="37"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barn(outVertical)">
                                      <p:cBhvr>
                                        <p:cTn id="16" dur="500"/>
                                        <p:tgtEl>
                                          <p:spTgt spid="4">
                                            <p:txEl>
                                              <p:pRg st="1" end="1"/>
                                            </p:txEl>
                                          </p:spTgt>
                                        </p:tgtEl>
                                      </p:cBhvr>
                                    </p:animEffect>
                                  </p:childTnLst>
                                </p:cTn>
                              </p:par>
                              <p:par>
                                <p:cTn id="17" presetID="16" presetClass="entr" presetSubtype="37"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barn(outVertical)">
                                      <p:cBhvr>
                                        <p:cTn id="19" dur="500"/>
                                        <p:tgtEl>
                                          <p:spTgt spid="4">
                                            <p:txEl>
                                              <p:pRg st="2" end="2"/>
                                            </p:txEl>
                                          </p:spTgt>
                                        </p:tgtEl>
                                      </p:cBhvr>
                                    </p:animEffect>
                                  </p:childTnLst>
                                </p:cTn>
                              </p:par>
                              <p:par>
                                <p:cTn id="20" presetID="16" presetClass="entr" presetSubtype="37"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outVertical)">
                                      <p:cBhvr>
                                        <p:cTn id="22" dur="500"/>
                                        <p:tgtEl>
                                          <p:spTgt spid="4">
                                            <p:txEl>
                                              <p:pRg st="3" end="3"/>
                                            </p:txEl>
                                          </p:spTgt>
                                        </p:tgtEl>
                                      </p:cBhvr>
                                    </p:animEffect>
                                  </p:childTnLst>
                                </p:cTn>
                              </p:par>
                              <p:par>
                                <p:cTn id="23" presetID="16" presetClass="entr" presetSubtype="37"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barn(outVertical)">
                                      <p:cBhvr>
                                        <p:cTn id="25" dur="500"/>
                                        <p:tgtEl>
                                          <p:spTgt spid="4">
                                            <p:txEl>
                                              <p:pRg st="4" end="4"/>
                                            </p:txEl>
                                          </p:spTgt>
                                        </p:tgtEl>
                                      </p:cBhvr>
                                    </p:animEffect>
                                  </p:childTnLst>
                                </p:cTn>
                              </p:par>
                              <p:par>
                                <p:cTn id="26" presetID="16" presetClass="entr" presetSubtype="37" fill="hold" nodeType="with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barn(outVertical)">
                                      <p:cBhvr>
                                        <p:cTn id="28" dur="500"/>
                                        <p:tgtEl>
                                          <p:spTgt spid="4">
                                            <p:txEl>
                                              <p:pRg st="5" end="5"/>
                                            </p:txEl>
                                          </p:spTgt>
                                        </p:tgtEl>
                                      </p:cBhvr>
                                    </p:animEffect>
                                  </p:childTnLst>
                                </p:cTn>
                              </p:par>
                              <p:par>
                                <p:cTn id="29" presetID="16" presetClass="entr" presetSubtype="37" fill="hold"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barn(outVertical)">
                                      <p:cBhvr>
                                        <p:cTn id="31" dur="500"/>
                                        <p:tgtEl>
                                          <p:spTgt spid="4">
                                            <p:txEl>
                                              <p:pRg st="6" end="6"/>
                                            </p:txEl>
                                          </p:spTgt>
                                        </p:tgtEl>
                                      </p:cBhvr>
                                    </p:animEffect>
                                  </p:childTnLst>
                                </p:cTn>
                              </p:par>
                              <p:par>
                                <p:cTn id="32" presetID="16" presetClass="entr" presetSubtype="37" fill="hold" nodeType="with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barn(outVertical)">
                                      <p:cBhvr>
                                        <p:cTn id="34" dur="500"/>
                                        <p:tgtEl>
                                          <p:spTgt spid="4">
                                            <p:txEl>
                                              <p:pRg st="7" end="7"/>
                                            </p:txEl>
                                          </p:spTgt>
                                        </p:tgtEl>
                                      </p:cBhvr>
                                    </p:animEffect>
                                  </p:childTnLst>
                                </p:cTn>
                              </p:par>
                              <p:par>
                                <p:cTn id="35" presetID="16" presetClass="entr" presetSubtype="37" fill="hold" nodeType="with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barn(outVertical)">
                                      <p:cBhvr>
                                        <p:cTn id="37" dur="500"/>
                                        <p:tgtEl>
                                          <p:spTgt spid="4">
                                            <p:txEl>
                                              <p:pRg st="8" end="8"/>
                                            </p:txEl>
                                          </p:spTgt>
                                        </p:tgtEl>
                                      </p:cBhvr>
                                    </p:animEffect>
                                  </p:childTnLst>
                                </p:cTn>
                              </p:par>
                              <p:par>
                                <p:cTn id="38" presetID="16" presetClass="entr" presetSubtype="37" fill="hold" nodeType="withEffect">
                                  <p:stCondLst>
                                    <p:cond delay="0"/>
                                  </p:stCondLst>
                                  <p:childTnLst>
                                    <p:set>
                                      <p:cBhvr>
                                        <p:cTn id="39" dur="1" fill="hold">
                                          <p:stCondLst>
                                            <p:cond delay="0"/>
                                          </p:stCondLst>
                                        </p:cTn>
                                        <p:tgtEl>
                                          <p:spTgt spid="4">
                                            <p:txEl>
                                              <p:pRg st="9" end="9"/>
                                            </p:txEl>
                                          </p:spTgt>
                                        </p:tgtEl>
                                        <p:attrNameLst>
                                          <p:attrName>style.visibility</p:attrName>
                                        </p:attrNameLst>
                                      </p:cBhvr>
                                      <p:to>
                                        <p:strVal val="visible"/>
                                      </p:to>
                                    </p:set>
                                    <p:animEffect transition="in" filter="barn(outVertical)">
                                      <p:cBhvr>
                                        <p:cTn id="40" dur="500"/>
                                        <p:tgtEl>
                                          <p:spTgt spid="4">
                                            <p:txEl>
                                              <p:pRg st="9" end="9"/>
                                            </p:txEl>
                                          </p:spTgt>
                                        </p:tgtEl>
                                      </p:cBhvr>
                                    </p:animEffect>
                                  </p:childTnLst>
                                </p:cTn>
                              </p:par>
                              <p:par>
                                <p:cTn id="41" presetID="16" presetClass="entr" presetSubtype="37" fill="hold" nodeType="withEffect">
                                  <p:stCondLst>
                                    <p:cond delay="0"/>
                                  </p:stCondLst>
                                  <p:childTnLst>
                                    <p:set>
                                      <p:cBhvr>
                                        <p:cTn id="42" dur="1" fill="hold">
                                          <p:stCondLst>
                                            <p:cond delay="0"/>
                                          </p:stCondLst>
                                        </p:cTn>
                                        <p:tgtEl>
                                          <p:spTgt spid="4">
                                            <p:txEl>
                                              <p:pRg st="12" end="12"/>
                                            </p:txEl>
                                          </p:spTgt>
                                        </p:tgtEl>
                                        <p:attrNameLst>
                                          <p:attrName>style.visibility</p:attrName>
                                        </p:attrNameLst>
                                      </p:cBhvr>
                                      <p:to>
                                        <p:strVal val="visible"/>
                                      </p:to>
                                    </p:set>
                                    <p:animEffect transition="in" filter="barn(outVertical)">
                                      <p:cBhvr>
                                        <p:cTn id="43" dur="500"/>
                                        <p:tgtEl>
                                          <p:spTgt spid="4">
                                            <p:txEl>
                                              <p:pRg st="12" end="12"/>
                                            </p:txEl>
                                          </p:spTgt>
                                        </p:tgtEl>
                                      </p:cBhvr>
                                    </p:animEffect>
                                  </p:childTnLst>
                                </p:cTn>
                              </p:par>
                              <p:par>
                                <p:cTn id="44" presetID="16" presetClass="entr" presetSubtype="37" fill="hold" nodeType="withEffect">
                                  <p:stCondLst>
                                    <p:cond delay="0"/>
                                  </p:stCondLst>
                                  <p:childTnLst>
                                    <p:set>
                                      <p:cBhvr>
                                        <p:cTn id="45" dur="1" fill="hold">
                                          <p:stCondLst>
                                            <p:cond delay="0"/>
                                          </p:stCondLst>
                                        </p:cTn>
                                        <p:tgtEl>
                                          <p:spTgt spid="4">
                                            <p:txEl>
                                              <p:pRg st="13" end="13"/>
                                            </p:txEl>
                                          </p:spTgt>
                                        </p:tgtEl>
                                        <p:attrNameLst>
                                          <p:attrName>style.visibility</p:attrName>
                                        </p:attrNameLst>
                                      </p:cBhvr>
                                      <p:to>
                                        <p:strVal val="visible"/>
                                      </p:to>
                                    </p:set>
                                    <p:animEffect transition="in" filter="barn(outVertical)">
                                      <p:cBhvr>
                                        <p:cTn id="46" dur="500"/>
                                        <p:tgtEl>
                                          <p:spTgt spid="4">
                                            <p:txEl>
                                              <p:pRg st="13" end="13"/>
                                            </p:txEl>
                                          </p:spTgt>
                                        </p:tgtEl>
                                      </p:cBhvr>
                                    </p:animEffect>
                                  </p:childTnLst>
                                </p:cTn>
                              </p:par>
                              <p:par>
                                <p:cTn id="47" presetID="16" presetClass="entr" presetSubtype="37" fill="hold" nodeType="withEffect">
                                  <p:stCondLst>
                                    <p:cond delay="0"/>
                                  </p:stCondLst>
                                  <p:childTnLst>
                                    <p:set>
                                      <p:cBhvr>
                                        <p:cTn id="48" dur="1" fill="hold">
                                          <p:stCondLst>
                                            <p:cond delay="0"/>
                                          </p:stCondLst>
                                        </p:cTn>
                                        <p:tgtEl>
                                          <p:spTgt spid="4">
                                            <p:txEl>
                                              <p:pRg st="14" end="14"/>
                                            </p:txEl>
                                          </p:spTgt>
                                        </p:tgtEl>
                                        <p:attrNameLst>
                                          <p:attrName>style.visibility</p:attrName>
                                        </p:attrNameLst>
                                      </p:cBhvr>
                                      <p:to>
                                        <p:strVal val="visible"/>
                                      </p:to>
                                    </p:set>
                                    <p:animEffect transition="in" filter="barn(outVertical)">
                                      <p:cBhvr>
                                        <p:cTn id="49" dur="500"/>
                                        <p:tgtEl>
                                          <p:spTgt spid="4">
                                            <p:txEl>
                                              <p:pRg st="14" end="14"/>
                                            </p:txEl>
                                          </p:spTgt>
                                        </p:tgtEl>
                                      </p:cBhvr>
                                    </p:animEffect>
                                  </p:childTnLst>
                                </p:cTn>
                              </p:par>
                              <p:par>
                                <p:cTn id="50" presetID="16" presetClass="entr" presetSubtype="37" fill="hold" nodeType="withEffect">
                                  <p:stCondLst>
                                    <p:cond delay="0"/>
                                  </p:stCondLst>
                                  <p:childTnLst>
                                    <p:set>
                                      <p:cBhvr>
                                        <p:cTn id="51" dur="1" fill="hold">
                                          <p:stCondLst>
                                            <p:cond delay="0"/>
                                          </p:stCondLst>
                                        </p:cTn>
                                        <p:tgtEl>
                                          <p:spTgt spid="4">
                                            <p:txEl>
                                              <p:pRg st="15" end="15"/>
                                            </p:txEl>
                                          </p:spTgt>
                                        </p:tgtEl>
                                        <p:attrNameLst>
                                          <p:attrName>style.visibility</p:attrName>
                                        </p:attrNameLst>
                                      </p:cBhvr>
                                      <p:to>
                                        <p:strVal val="visible"/>
                                      </p:to>
                                    </p:set>
                                    <p:animEffect transition="in" filter="barn(outVertical)">
                                      <p:cBhvr>
                                        <p:cTn id="52" dur="500"/>
                                        <p:tgtEl>
                                          <p:spTgt spid="4">
                                            <p:txEl>
                                              <p:pRg st="15" end="15"/>
                                            </p:txEl>
                                          </p:spTgt>
                                        </p:tgtEl>
                                      </p:cBhvr>
                                    </p:animEffect>
                                  </p:childTnLst>
                                </p:cTn>
                              </p:par>
                              <p:par>
                                <p:cTn id="53" presetID="16" presetClass="entr" presetSubtype="37" fill="hold" nodeType="withEffect">
                                  <p:stCondLst>
                                    <p:cond delay="0"/>
                                  </p:stCondLst>
                                  <p:childTnLst>
                                    <p:set>
                                      <p:cBhvr>
                                        <p:cTn id="54" dur="1" fill="hold">
                                          <p:stCondLst>
                                            <p:cond delay="0"/>
                                          </p:stCondLst>
                                        </p:cTn>
                                        <p:tgtEl>
                                          <p:spTgt spid="4">
                                            <p:txEl>
                                              <p:pRg st="16" end="16"/>
                                            </p:txEl>
                                          </p:spTgt>
                                        </p:tgtEl>
                                        <p:attrNameLst>
                                          <p:attrName>style.visibility</p:attrName>
                                        </p:attrNameLst>
                                      </p:cBhvr>
                                      <p:to>
                                        <p:strVal val="visible"/>
                                      </p:to>
                                    </p:set>
                                    <p:animEffect transition="in" filter="barn(outVertical)">
                                      <p:cBhvr>
                                        <p:cTn id="55" dur="500"/>
                                        <p:tgtEl>
                                          <p:spTgt spid="4">
                                            <p:txEl>
                                              <p:pRg st="16" end="16"/>
                                            </p:txEl>
                                          </p:spTgt>
                                        </p:tgtEl>
                                      </p:cBhvr>
                                    </p:animEffect>
                                  </p:childTnLst>
                                </p:cTn>
                              </p:par>
                              <p:par>
                                <p:cTn id="56" presetID="16" presetClass="entr" presetSubtype="37" fill="hold" nodeType="withEffect">
                                  <p:stCondLst>
                                    <p:cond delay="0"/>
                                  </p:stCondLst>
                                  <p:childTnLst>
                                    <p:set>
                                      <p:cBhvr>
                                        <p:cTn id="57" dur="1" fill="hold">
                                          <p:stCondLst>
                                            <p:cond delay="0"/>
                                          </p:stCondLst>
                                        </p:cTn>
                                        <p:tgtEl>
                                          <p:spTgt spid="4">
                                            <p:txEl>
                                              <p:pRg st="17" end="17"/>
                                            </p:txEl>
                                          </p:spTgt>
                                        </p:tgtEl>
                                        <p:attrNameLst>
                                          <p:attrName>style.visibility</p:attrName>
                                        </p:attrNameLst>
                                      </p:cBhvr>
                                      <p:to>
                                        <p:strVal val="visible"/>
                                      </p:to>
                                    </p:set>
                                    <p:animEffect transition="in" filter="barn(outVertical)">
                                      <p:cBhvr>
                                        <p:cTn id="58" dur="500"/>
                                        <p:tgtEl>
                                          <p:spTgt spid="4">
                                            <p:txEl>
                                              <p:pRg st="17" end="17"/>
                                            </p:txEl>
                                          </p:spTgt>
                                        </p:tgtEl>
                                      </p:cBhvr>
                                    </p:animEffect>
                                  </p:childTnLst>
                                </p:cTn>
                              </p:par>
                              <p:par>
                                <p:cTn id="59" presetID="16" presetClass="entr" presetSubtype="37" fill="hold" nodeType="withEffect">
                                  <p:stCondLst>
                                    <p:cond delay="0"/>
                                  </p:stCondLst>
                                  <p:childTnLst>
                                    <p:set>
                                      <p:cBhvr>
                                        <p:cTn id="60" dur="1" fill="hold">
                                          <p:stCondLst>
                                            <p:cond delay="0"/>
                                          </p:stCondLst>
                                        </p:cTn>
                                        <p:tgtEl>
                                          <p:spTgt spid="4">
                                            <p:txEl>
                                              <p:pRg st="18" end="18"/>
                                            </p:txEl>
                                          </p:spTgt>
                                        </p:tgtEl>
                                        <p:attrNameLst>
                                          <p:attrName>style.visibility</p:attrName>
                                        </p:attrNameLst>
                                      </p:cBhvr>
                                      <p:to>
                                        <p:strVal val="visible"/>
                                      </p:to>
                                    </p:set>
                                    <p:animEffect transition="in" filter="barn(outVertical)">
                                      <p:cBhvr>
                                        <p:cTn id="61" dur="500"/>
                                        <p:tgtEl>
                                          <p:spTgt spid="4">
                                            <p:txEl>
                                              <p:pRg st="18" end="18"/>
                                            </p:txEl>
                                          </p:spTgt>
                                        </p:tgtEl>
                                      </p:cBhvr>
                                    </p:animEffect>
                                  </p:childTnLst>
                                </p:cTn>
                              </p:par>
                              <p:par>
                                <p:cTn id="62" presetID="16" presetClass="entr" presetSubtype="37" fill="hold" nodeType="withEffect">
                                  <p:stCondLst>
                                    <p:cond delay="0"/>
                                  </p:stCondLst>
                                  <p:childTnLst>
                                    <p:set>
                                      <p:cBhvr>
                                        <p:cTn id="63" dur="1" fill="hold">
                                          <p:stCondLst>
                                            <p:cond delay="0"/>
                                          </p:stCondLst>
                                        </p:cTn>
                                        <p:tgtEl>
                                          <p:spTgt spid="4">
                                            <p:txEl>
                                              <p:pRg st="19" end="19"/>
                                            </p:txEl>
                                          </p:spTgt>
                                        </p:tgtEl>
                                        <p:attrNameLst>
                                          <p:attrName>style.visibility</p:attrName>
                                        </p:attrNameLst>
                                      </p:cBhvr>
                                      <p:to>
                                        <p:strVal val="visible"/>
                                      </p:to>
                                    </p:set>
                                    <p:animEffect transition="in" filter="barn(outVertical)">
                                      <p:cBhvr>
                                        <p:cTn id="64" dur="500"/>
                                        <p:tgtEl>
                                          <p:spTgt spid="4">
                                            <p:txEl>
                                              <p:pRg st="19" end="19"/>
                                            </p:txEl>
                                          </p:spTgt>
                                        </p:tgtEl>
                                      </p:cBhvr>
                                    </p:animEffect>
                                  </p:childTnLst>
                                </p:cTn>
                              </p:par>
                              <p:par>
                                <p:cTn id="65" presetID="16" presetClass="entr" presetSubtype="37" fill="hold" nodeType="withEffect">
                                  <p:stCondLst>
                                    <p:cond delay="0"/>
                                  </p:stCondLst>
                                  <p:childTnLst>
                                    <p:set>
                                      <p:cBhvr>
                                        <p:cTn id="66" dur="1" fill="hold">
                                          <p:stCondLst>
                                            <p:cond delay="0"/>
                                          </p:stCondLst>
                                        </p:cTn>
                                        <p:tgtEl>
                                          <p:spTgt spid="4">
                                            <p:txEl>
                                              <p:pRg st="20" end="20"/>
                                            </p:txEl>
                                          </p:spTgt>
                                        </p:tgtEl>
                                        <p:attrNameLst>
                                          <p:attrName>style.visibility</p:attrName>
                                        </p:attrNameLst>
                                      </p:cBhvr>
                                      <p:to>
                                        <p:strVal val="visible"/>
                                      </p:to>
                                    </p:set>
                                    <p:animEffect transition="in" filter="barn(outVertical)">
                                      <p:cBhvr>
                                        <p:cTn id="67" dur="500"/>
                                        <p:tgtEl>
                                          <p:spTgt spid="4">
                                            <p:txEl>
                                              <p:pRg st="20" end="20"/>
                                            </p:txEl>
                                          </p:spTgt>
                                        </p:tgtEl>
                                      </p:cBhvr>
                                    </p:animEffect>
                                  </p:childTnLst>
                                </p:cTn>
                              </p:par>
                              <p:par>
                                <p:cTn id="68" presetID="16" presetClass="entr" presetSubtype="37" fill="hold" nodeType="withEffect">
                                  <p:stCondLst>
                                    <p:cond delay="0"/>
                                  </p:stCondLst>
                                  <p:childTnLst>
                                    <p:set>
                                      <p:cBhvr>
                                        <p:cTn id="69" dur="1" fill="hold">
                                          <p:stCondLst>
                                            <p:cond delay="0"/>
                                          </p:stCondLst>
                                        </p:cTn>
                                        <p:tgtEl>
                                          <p:spTgt spid="4">
                                            <p:txEl>
                                              <p:pRg st="21" end="21"/>
                                            </p:txEl>
                                          </p:spTgt>
                                        </p:tgtEl>
                                        <p:attrNameLst>
                                          <p:attrName>style.visibility</p:attrName>
                                        </p:attrNameLst>
                                      </p:cBhvr>
                                      <p:to>
                                        <p:strVal val="visible"/>
                                      </p:to>
                                    </p:set>
                                    <p:animEffect transition="in" filter="barn(outVertical)">
                                      <p:cBhvr>
                                        <p:cTn id="70" dur="500"/>
                                        <p:tgtEl>
                                          <p:spTgt spid="4">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838200" y="365125"/>
            <a:ext cx="10515600" cy="1376590"/>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Why have I been chosen?</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endParaRPr lang="en-GB" sz="6000" dirty="0">
              <a:effectLst>
                <a:outerShdw blurRad="50800" dist="50800" dir="5400000" algn="ctr" rotWithShape="0">
                  <a:schemeClr val="tx1"/>
                </a:outerShdw>
              </a:effectLst>
            </a:endParaRPr>
          </a:p>
        </p:txBody>
      </p:sp>
      <p:sp>
        <p:nvSpPr>
          <p:cNvPr id="4" name="Content Placeholder 3">
            <a:extLst>
              <a:ext uri="{FF2B5EF4-FFF2-40B4-BE49-F238E27FC236}">
                <a16:creationId xmlns:a16="http://schemas.microsoft.com/office/drawing/2014/main" id="{BD9204C3-BD43-5D5E-9A41-CD2CE2A48FE9}"/>
              </a:ext>
            </a:extLst>
          </p:cNvPr>
          <p:cNvSpPr>
            <a:spLocks noGrp="1"/>
          </p:cNvSpPr>
          <p:nvPr>
            <p:ph idx="1"/>
          </p:nvPr>
        </p:nvSpPr>
        <p:spPr>
          <a:xfrm>
            <a:off x="838200" y="1825625"/>
            <a:ext cx="10515600" cy="4667250"/>
          </a:xfrm>
        </p:spPr>
        <p:txBody>
          <a:bodyPr numCol="1">
            <a:normAutofit fontScale="77500" lnSpcReduction="20000"/>
          </a:bodyPr>
          <a:lstStyle/>
          <a:p>
            <a:r>
              <a:rPr lang="en-GB" sz="6800" dirty="0"/>
              <a:t>Whether you have got a high score or a low score, your life is far more worthy than the one of any celebrities you wish to emulate. You are precious and amazing in the eyes of God. Indeed, He has called and chosen you to be a saint. You are CHOSEN!</a:t>
            </a:r>
          </a:p>
          <a:p>
            <a:endParaRPr lang="en-GB" sz="6800" dirty="0"/>
          </a:p>
          <a:p>
            <a:endParaRPr lang="en-GB" dirty="0"/>
          </a:p>
        </p:txBody>
      </p:sp>
    </p:spTree>
    <p:extLst>
      <p:ext uri="{BB962C8B-B14F-4D97-AF65-F5344CB8AC3E}">
        <p14:creationId xmlns:p14="http://schemas.microsoft.com/office/powerpoint/2010/main" val="2144665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nodeType="clickEffect">
                                  <p:stCondLst>
                                    <p:cond delay="0"/>
                                  </p:stCondLst>
                                  <p:childTnLst>
                                    <p:animRot by="21600000">
                                      <p:cBhvr>
                                        <p:cTn id="12" dur="2000" fill="hold"/>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838200" y="365125"/>
            <a:ext cx="10515600" cy="1460500"/>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r>
              <a:rPr lang="en-US" sz="6000" b="1" dirty="0">
                <a:ln w="6600">
                  <a:solidFill>
                    <a:schemeClr val="accent2"/>
                  </a:solidFill>
                  <a:prstDash val="solid"/>
                </a:ln>
                <a:solidFill>
                  <a:srgbClr val="FFFFFF"/>
                </a:solidFill>
                <a:effectLst>
                  <a:outerShdw blurRad="50800" dist="50800" dir="5400000" algn="ctr" rotWithShape="0">
                    <a:schemeClr val="tx1"/>
                  </a:outerShdw>
                </a:effectLst>
              </a:rPr>
              <a:t>Why have I been chosen?</a:t>
            </a:r>
            <a:endParaRPr lang="en-GB" sz="6000" dirty="0">
              <a:effectLst>
                <a:outerShdw blurRad="50800" dist="50800" dir="5400000" algn="ctr" rotWithShape="0">
                  <a:schemeClr val="tx1"/>
                </a:outerShdw>
              </a:effectLst>
            </a:endParaRPr>
          </a:p>
        </p:txBody>
      </p:sp>
      <p:sp>
        <p:nvSpPr>
          <p:cNvPr id="4" name="Content Placeholder 3">
            <a:extLst>
              <a:ext uri="{FF2B5EF4-FFF2-40B4-BE49-F238E27FC236}">
                <a16:creationId xmlns:a16="http://schemas.microsoft.com/office/drawing/2014/main" id="{BD9204C3-BD43-5D5E-9A41-CD2CE2A48FE9}"/>
              </a:ext>
            </a:extLst>
          </p:cNvPr>
          <p:cNvSpPr>
            <a:spLocks noGrp="1"/>
          </p:cNvSpPr>
          <p:nvPr>
            <p:ph idx="1"/>
          </p:nvPr>
        </p:nvSpPr>
        <p:spPr>
          <a:xfrm>
            <a:off x="838200" y="1937656"/>
            <a:ext cx="10515600" cy="4691743"/>
          </a:xfrm>
        </p:spPr>
        <p:txBody>
          <a:bodyPr numCol="1">
            <a:normAutofit fontScale="40000" lnSpcReduction="20000"/>
          </a:bodyPr>
          <a:lstStyle/>
          <a:p>
            <a:pPr marL="0" indent="0">
              <a:buNone/>
            </a:pPr>
            <a:r>
              <a:rPr lang="en-GB" sz="11100" dirty="0"/>
              <a:t>FATHER,... this is eternal life, that they may know you, the only true God, and Jesus Christ whom you have sent. God our Saviour desires all men to be saved and to come to the knowledge of the truth. There is no other name under heaven given among men by which we must be saved. </a:t>
            </a:r>
            <a:endParaRPr lang="en-GB" dirty="0"/>
          </a:p>
        </p:txBody>
      </p:sp>
    </p:spTree>
    <p:extLst>
      <p:ext uri="{BB962C8B-B14F-4D97-AF65-F5344CB8AC3E}">
        <p14:creationId xmlns:p14="http://schemas.microsoft.com/office/powerpoint/2010/main" val="330909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838200" y="365125"/>
            <a:ext cx="10515600" cy="1460500"/>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r>
              <a:rPr lang="en-US" sz="6000" b="1" dirty="0">
                <a:ln w="6600">
                  <a:solidFill>
                    <a:schemeClr val="accent2"/>
                  </a:solidFill>
                  <a:prstDash val="solid"/>
                </a:ln>
                <a:solidFill>
                  <a:srgbClr val="FFFFFF"/>
                </a:solidFill>
                <a:effectLst>
                  <a:outerShdw blurRad="50800" dist="50800" dir="5400000" algn="ctr" rotWithShape="0">
                    <a:schemeClr val="tx1"/>
                  </a:outerShdw>
                </a:effectLst>
              </a:rPr>
              <a:t>Why have I been chosen?</a:t>
            </a:r>
            <a:endParaRPr lang="en-GB" sz="6000" dirty="0">
              <a:effectLst>
                <a:outerShdw blurRad="50800" dist="50800" dir="5400000" algn="ctr" rotWithShape="0">
                  <a:schemeClr val="tx1"/>
                </a:outerShdw>
              </a:effectLst>
            </a:endParaRPr>
          </a:p>
        </p:txBody>
      </p:sp>
      <p:sp>
        <p:nvSpPr>
          <p:cNvPr id="4" name="Content Placeholder 3">
            <a:extLst>
              <a:ext uri="{FF2B5EF4-FFF2-40B4-BE49-F238E27FC236}">
                <a16:creationId xmlns:a16="http://schemas.microsoft.com/office/drawing/2014/main" id="{BD9204C3-BD43-5D5E-9A41-CD2CE2A48FE9}"/>
              </a:ext>
            </a:extLst>
          </p:cNvPr>
          <p:cNvSpPr>
            <a:spLocks noGrp="1"/>
          </p:cNvSpPr>
          <p:nvPr>
            <p:ph idx="1"/>
          </p:nvPr>
        </p:nvSpPr>
        <p:spPr>
          <a:xfrm>
            <a:off x="838200" y="1556658"/>
            <a:ext cx="10515600" cy="5072742"/>
          </a:xfrm>
        </p:spPr>
        <p:txBody>
          <a:bodyPr numCol="1">
            <a:normAutofit fontScale="40000" lnSpcReduction="20000"/>
          </a:bodyPr>
          <a:lstStyle/>
          <a:p>
            <a:pPr marL="0" indent="0">
              <a:buNone/>
            </a:pPr>
            <a:r>
              <a:rPr lang="en-GB" sz="11100" dirty="0"/>
              <a:t>God, infinitely perfect and blessed in himself, in a plan of sheer goodness freely created man to make him share in his own blessed life. For this reason, at every time and in every place, God draws close to man. He calls man to seek him, to know him, to love him with all his strength. He calls together all men, scattered and divided by sin, into the unity of his family, the Church. </a:t>
            </a:r>
          </a:p>
        </p:txBody>
      </p:sp>
    </p:spTree>
    <p:extLst>
      <p:ext uri="{BB962C8B-B14F-4D97-AF65-F5344CB8AC3E}">
        <p14:creationId xmlns:p14="http://schemas.microsoft.com/office/powerpoint/2010/main" val="2161308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838200" y="365125"/>
            <a:ext cx="10515600" cy="1460500"/>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r>
              <a:rPr lang="en-US" sz="6000" b="1" dirty="0">
                <a:ln w="6600">
                  <a:solidFill>
                    <a:schemeClr val="accent2"/>
                  </a:solidFill>
                  <a:prstDash val="solid"/>
                </a:ln>
                <a:solidFill>
                  <a:srgbClr val="FFFFFF"/>
                </a:solidFill>
                <a:effectLst>
                  <a:outerShdw blurRad="50800" dist="50800" dir="5400000" algn="ctr" rotWithShape="0">
                    <a:schemeClr val="tx1"/>
                  </a:outerShdw>
                </a:effectLst>
              </a:rPr>
              <a:t>Why I have been chosen?</a:t>
            </a:r>
            <a:endParaRPr lang="en-GB" sz="6000" dirty="0">
              <a:effectLst>
                <a:outerShdw blurRad="50800" dist="50800" dir="5400000" algn="ctr" rotWithShape="0">
                  <a:schemeClr val="tx1"/>
                </a:outerShdw>
              </a:effectLst>
            </a:endParaRPr>
          </a:p>
        </p:txBody>
      </p:sp>
      <p:sp>
        <p:nvSpPr>
          <p:cNvPr id="4" name="Content Placeholder 3">
            <a:extLst>
              <a:ext uri="{FF2B5EF4-FFF2-40B4-BE49-F238E27FC236}">
                <a16:creationId xmlns:a16="http://schemas.microsoft.com/office/drawing/2014/main" id="{BD9204C3-BD43-5D5E-9A41-CD2CE2A48FE9}"/>
              </a:ext>
            </a:extLst>
          </p:cNvPr>
          <p:cNvSpPr>
            <a:spLocks noGrp="1"/>
          </p:cNvSpPr>
          <p:nvPr>
            <p:ph idx="1"/>
          </p:nvPr>
        </p:nvSpPr>
        <p:spPr>
          <a:xfrm>
            <a:off x="838200" y="1556659"/>
            <a:ext cx="10515600" cy="3091541"/>
          </a:xfrm>
        </p:spPr>
        <p:txBody>
          <a:bodyPr numCol="1">
            <a:normAutofit fontScale="40000" lnSpcReduction="20000"/>
          </a:bodyPr>
          <a:lstStyle/>
          <a:p>
            <a:pPr marL="0" indent="0">
              <a:buNone/>
            </a:pPr>
            <a:r>
              <a:rPr lang="en-GB" sz="11100" dirty="0"/>
              <a:t>To accomplish this, when the fullness of time had come, God sent his Son as Redeemer and Saviour. In his Son and through him, he invites men to become, in the Holy Spirit, his adopted children and thus heirs of his blessed life.</a:t>
            </a:r>
          </a:p>
        </p:txBody>
      </p:sp>
    </p:spTree>
    <p:extLst>
      <p:ext uri="{BB962C8B-B14F-4D97-AF65-F5344CB8AC3E}">
        <p14:creationId xmlns:p14="http://schemas.microsoft.com/office/powerpoint/2010/main" val="4177616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838200" y="365125"/>
            <a:ext cx="10515600" cy="1376590"/>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The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Celebritries</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Quiz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Fr Marco’s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Favourite</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endParaRPr lang="en-GB" sz="6000" dirty="0">
              <a:effectLst>
                <a:outerShdw blurRad="50800" dist="50800" dir="5400000" algn="ctr" rotWithShape="0">
                  <a:schemeClr val="tx1"/>
                </a:outerShdw>
              </a:effectLst>
            </a:endParaRPr>
          </a:p>
        </p:txBody>
      </p:sp>
      <p:pic>
        <p:nvPicPr>
          <p:cNvPr id="5" name="Content Placeholder 4">
            <a:extLst>
              <a:ext uri="{FF2B5EF4-FFF2-40B4-BE49-F238E27FC236}">
                <a16:creationId xmlns:a16="http://schemas.microsoft.com/office/drawing/2014/main" id="{EA1D71DD-D0F6-4D54-CC23-88B60CEDF872}"/>
              </a:ext>
            </a:extLst>
          </p:cNvPr>
          <p:cNvPicPr>
            <a:picLocks noGrp="1" noChangeAspect="1"/>
          </p:cNvPicPr>
          <p:nvPr>
            <p:ph idx="1"/>
          </p:nvPr>
        </p:nvPicPr>
        <p:blipFill>
          <a:blip r:embed="rId3"/>
          <a:stretch>
            <a:fillRect/>
          </a:stretch>
        </p:blipFill>
        <p:spPr>
          <a:xfrm>
            <a:off x="2496832" y="1825625"/>
            <a:ext cx="7198336" cy="4351338"/>
          </a:xfrm>
          <a:prstGeom prst="rect">
            <a:avLst/>
          </a:prstGeom>
        </p:spPr>
      </p:pic>
    </p:spTree>
    <p:extLst>
      <p:ext uri="{BB962C8B-B14F-4D97-AF65-F5344CB8AC3E}">
        <p14:creationId xmlns:p14="http://schemas.microsoft.com/office/powerpoint/2010/main" val="2122311478"/>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990600" y="190954"/>
            <a:ext cx="10515600" cy="1460500"/>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r>
              <a:rPr lang="en-US" sz="6000" b="1" dirty="0">
                <a:ln w="6600">
                  <a:solidFill>
                    <a:schemeClr val="accent2"/>
                  </a:solidFill>
                  <a:prstDash val="solid"/>
                </a:ln>
                <a:solidFill>
                  <a:srgbClr val="FFFFFF"/>
                </a:solidFill>
                <a:effectLst>
                  <a:outerShdw blurRad="50800" dist="50800" dir="5400000" algn="ctr" rotWithShape="0">
                    <a:schemeClr val="tx1"/>
                  </a:outerShdw>
                </a:effectLst>
              </a:rPr>
              <a:t>Why have I been chosen?</a:t>
            </a:r>
            <a:endParaRPr lang="en-GB" sz="6000" dirty="0">
              <a:effectLst>
                <a:outerShdw blurRad="50800" dist="50800" dir="5400000" algn="ctr" rotWithShape="0">
                  <a:schemeClr val="tx1"/>
                </a:outerShdw>
              </a:effectLst>
            </a:endParaRPr>
          </a:p>
        </p:txBody>
      </p:sp>
      <p:sp>
        <p:nvSpPr>
          <p:cNvPr id="4" name="Content Placeholder 3">
            <a:extLst>
              <a:ext uri="{FF2B5EF4-FFF2-40B4-BE49-F238E27FC236}">
                <a16:creationId xmlns:a16="http://schemas.microsoft.com/office/drawing/2014/main" id="{BD9204C3-BD43-5D5E-9A41-CD2CE2A48FE9}"/>
              </a:ext>
            </a:extLst>
          </p:cNvPr>
          <p:cNvSpPr>
            <a:spLocks noGrp="1"/>
          </p:cNvSpPr>
          <p:nvPr>
            <p:ph idx="1"/>
          </p:nvPr>
        </p:nvSpPr>
        <p:spPr>
          <a:xfrm>
            <a:off x="838200" y="1556657"/>
            <a:ext cx="10515600" cy="4724399"/>
          </a:xfrm>
        </p:spPr>
        <p:txBody>
          <a:bodyPr numCol="1">
            <a:normAutofit fontScale="40000" lnSpcReduction="20000"/>
          </a:bodyPr>
          <a:lstStyle/>
          <a:p>
            <a:pPr marL="0" indent="0">
              <a:buNone/>
            </a:pPr>
            <a:r>
              <a:rPr lang="en-GB" sz="11100" dirty="0"/>
              <a:t>So that this call should resound throughout the world, Christ sent forth the apostles he had chosen, commissioning them to proclaim the gospel: "Go therefore and make disciples of all nations, baptizing them in the name of the Father and of the Son and of the Holy Spirit, teaching them to observe all that I have commanded you; and lo, I am with you always, to the close of the age.</a:t>
            </a:r>
          </a:p>
        </p:txBody>
      </p:sp>
    </p:spTree>
    <p:extLst>
      <p:ext uri="{BB962C8B-B14F-4D97-AF65-F5344CB8AC3E}">
        <p14:creationId xmlns:p14="http://schemas.microsoft.com/office/powerpoint/2010/main" val="1043897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707572" y="228600"/>
            <a:ext cx="10515600" cy="1460500"/>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r>
              <a:rPr lang="en-US" sz="6000" b="1" dirty="0">
                <a:ln w="6600">
                  <a:solidFill>
                    <a:schemeClr val="accent2"/>
                  </a:solidFill>
                  <a:prstDash val="solid"/>
                </a:ln>
                <a:solidFill>
                  <a:srgbClr val="FFFFFF"/>
                </a:solidFill>
                <a:effectLst>
                  <a:outerShdw blurRad="50800" dist="50800" dir="5400000" algn="ctr" rotWithShape="0">
                    <a:schemeClr val="tx1"/>
                  </a:outerShdw>
                </a:effectLst>
              </a:rPr>
              <a:t>Why have I been chosen?</a:t>
            </a:r>
            <a:endParaRPr lang="en-GB" sz="6000" dirty="0">
              <a:effectLst>
                <a:outerShdw blurRad="50800" dist="50800" dir="5400000" algn="ctr" rotWithShape="0">
                  <a:schemeClr val="tx1"/>
                </a:outerShdw>
              </a:effectLst>
            </a:endParaRPr>
          </a:p>
        </p:txBody>
      </p:sp>
      <p:sp>
        <p:nvSpPr>
          <p:cNvPr id="4" name="Content Placeholder 3">
            <a:extLst>
              <a:ext uri="{FF2B5EF4-FFF2-40B4-BE49-F238E27FC236}">
                <a16:creationId xmlns:a16="http://schemas.microsoft.com/office/drawing/2014/main" id="{BD9204C3-BD43-5D5E-9A41-CD2CE2A48FE9}"/>
              </a:ext>
            </a:extLst>
          </p:cNvPr>
          <p:cNvSpPr>
            <a:spLocks noGrp="1"/>
          </p:cNvSpPr>
          <p:nvPr>
            <p:ph idx="1"/>
          </p:nvPr>
        </p:nvSpPr>
        <p:spPr>
          <a:xfrm>
            <a:off x="838200" y="1556658"/>
            <a:ext cx="10515600" cy="5072742"/>
          </a:xfrm>
        </p:spPr>
        <p:txBody>
          <a:bodyPr numCol="1">
            <a:normAutofit fontScale="32500" lnSpcReduction="20000"/>
          </a:bodyPr>
          <a:lstStyle/>
          <a:p>
            <a:pPr marL="0" indent="0">
              <a:buNone/>
            </a:pPr>
            <a:r>
              <a:rPr lang="en-GB" sz="11100" dirty="0"/>
              <a:t>Strengthened by this mission, the apostles "went forth and preached everywhere, while the Lord worked with them and confirmed the message by the signs that attended it. Those who with God's help have welcomed Christ's call and freely responded to it are urged on by love of Christ to proclaim the Good News everywhere in the world. This treasure, received from the apostles, has been faithfully guarded by their successors. All Christ's faithful are called to hand it on from generation to generation, by professing the faith, by living it in fraternal sharing, and by celebrating it in liturgy and prayer.</a:t>
            </a:r>
          </a:p>
        </p:txBody>
      </p:sp>
    </p:spTree>
    <p:extLst>
      <p:ext uri="{BB962C8B-B14F-4D97-AF65-F5344CB8AC3E}">
        <p14:creationId xmlns:p14="http://schemas.microsoft.com/office/powerpoint/2010/main" val="2701310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718457" y="152400"/>
            <a:ext cx="10515600" cy="990600"/>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r>
              <a:rPr lang="en-US" sz="6000" b="1" dirty="0">
                <a:ln w="6600">
                  <a:solidFill>
                    <a:schemeClr val="accent2"/>
                  </a:solidFill>
                  <a:prstDash val="solid"/>
                </a:ln>
                <a:solidFill>
                  <a:srgbClr val="FFFFFF"/>
                </a:solidFill>
                <a:effectLst>
                  <a:outerShdw blurRad="50800" dist="50800" dir="5400000" algn="ctr" rotWithShape="0">
                    <a:schemeClr val="tx1"/>
                  </a:outerShdw>
                </a:effectLst>
              </a:rPr>
              <a:t>Why do I have to go to mass?</a:t>
            </a:r>
            <a:endParaRPr lang="en-GB" sz="6000" dirty="0">
              <a:effectLst>
                <a:outerShdw blurRad="50800" dist="50800" dir="5400000" algn="ctr" rotWithShape="0">
                  <a:schemeClr val="tx1"/>
                </a:outerShdw>
              </a:effectLst>
            </a:endParaRPr>
          </a:p>
        </p:txBody>
      </p:sp>
      <p:pic>
        <p:nvPicPr>
          <p:cNvPr id="5" name="Content Placeholder 4">
            <a:extLst>
              <a:ext uri="{FF2B5EF4-FFF2-40B4-BE49-F238E27FC236}">
                <a16:creationId xmlns:a16="http://schemas.microsoft.com/office/drawing/2014/main" id="{AC04A44E-89AB-CF62-AE69-25B6A8966E93}"/>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3526971" y="1368477"/>
            <a:ext cx="4898571" cy="5173838"/>
          </a:xfrm>
        </p:spPr>
      </p:pic>
    </p:spTree>
    <p:extLst>
      <p:ext uri="{BB962C8B-B14F-4D97-AF65-F5344CB8AC3E}">
        <p14:creationId xmlns:p14="http://schemas.microsoft.com/office/powerpoint/2010/main" val="1090949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838200" y="365124"/>
            <a:ext cx="10515600" cy="1539875"/>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r>
              <a:rPr lang="en-US" sz="6000" b="1" dirty="0">
                <a:ln w="6600">
                  <a:solidFill>
                    <a:schemeClr val="accent2"/>
                  </a:solidFill>
                  <a:prstDash val="solid"/>
                </a:ln>
                <a:solidFill>
                  <a:srgbClr val="FFFFFF"/>
                </a:solidFill>
                <a:effectLst>
                  <a:outerShdw blurRad="50800" dist="50800" dir="5400000" algn="ctr" rotWithShape="0">
                    <a:schemeClr val="tx1"/>
                  </a:outerShdw>
                </a:effectLst>
              </a:rPr>
              <a:t>Why do I have to go to mass?</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Activity 1 (7 Minutes)</a:t>
            </a:r>
            <a:endParaRPr lang="en-GB" sz="6000" dirty="0">
              <a:effectLst>
                <a:outerShdw blurRad="50800" dist="50800" dir="5400000" algn="ctr" rotWithShape="0">
                  <a:schemeClr val="tx1"/>
                </a:outerShdw>
              </a:effectLst>
            </a:endParaRPr>
          </a:p>
        </p:txBody>
      </p:sp>
      <p:sp>
        <p:nvSpPr>
          <p:cNvPr id="4" name="Content Placeholder 3">
            <a:extLst>
              <a:ext uri="{FF2B5EF4-FFF2-40B4-BE49-F238E27FC236}">
                <a16:creationId xmlns:a16="http://schemas.microsoft.com/office/drawing/2014/main" id="{BD9204C3-BD43-5D5E-9A41-CD2CE2A48FE9}"/>
              </a:ext>
            </a:extLst>
          </p:cNvPr>
          <p:cNvSpPr>
            <a:spLocks noGrp="1"/>
          </p:cNvSpPr>
          <p:nvPr>
            <p:ph idx="1"/>
          </p:nvPr>
        </p:nvSpPr>
        <p:spPr>
          <a:xfrm>
            <a:off x="838200" y="2150382"/>
            <a:ext cx="10515600" cy="2802619"/>
          </a:xfrm>
        </p:spPr>
        <p:txBody>
          <a:bodyPr numCol="1">
            <a:noAutofit/>
          </a:bodyPr>
          <a:lstStyle/>
          <a:p>
            <a:pPr marL="0" indent="0">
              <a:buNone/>
            </a:pPr>
            <a:r>
              <a:rPr lang="en-GB" sz="3600" dirty="0"/>
              <a:t>Read the following story: For Better or, for…Bored? Then ask yourself this question: Why do I have to go mass?</a:t>
            </a:r>
          </a:p>
          <a:p>
            <a:pPr marL="0" indent="0">
              <a:buNone/>
            </a:pPr>
            <a:r>
              <a:rPr lang="en-GB" sz="3600" dirty="0"/>
              <a:t>Answer frankly to this question and then share thoughts with your group’s companions. </a:t>
            </a:r>
          </a:p>
          <a:p>
            <a:pPr marL="0" indent="0">
              <a:buNone/>
            </a:pPr>
            <a:endParaRPr lang="en-GB" sz="3600" dirty="0"/>
          </a:p>
        </p:txBody>
      </p:sp>
    </p:spTree>
    <p:extLst>
      <p:ext uri="{BB962C8B-B14F-4D97-AF65-F5344CB8AC3E}">
        <p14:creationId xmlns:p14="http://schemas.microsoft.com/office/powerpoint/2010/main" val="431548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718457" y="-266395"/>
            <a:ext cx="10515600" cy="1634872"/>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r>
              <a:rPr lang="en-US" sz="6000" b="1" dirty="0">
                <a:ln w="6600">
                  <a:solidFill>
                    <a:schemeClr val="accent2"/>
                  </a:solidFill>
                  <a:prstDash val="solid"/>
                </a:ln>
                <a:solidFill>
                  <a:srgbClr val="FFFFFF"/>
                </a:solidFill>
                <a:effectLst>
                  <a:outerShdw blurRad="50800" dist="50800" dir="5400000" algn="ctr" rotWithShape="0">
                    <a:schemeClr val="tx1"/>
                  </a:outerShdw>
                </a:effectLst>
              </a:rPr>
              <a:t>For Better, or for ...Bored?</a:t>
            </a:r>
            <a:endParaRPr lang="en-GB" sz="6000" dirty="0">
              <a:effectLst>
                <a:outerShdw blurRad="50800" dist="50800" dir="5400000" algn="ctr" rotWithShape="0">
                  <a:schemeClr val="tx1"/>
                </a:outerShdw>
              </a:effectLst>
            </a:endParaRPr>
          </a:p>
        </p:txBody>
      </p:sp>
      <p:sp>
        <p:nvSpPr>
          <p:cNvPr id="4" name="Content Placeholder 3">
            <a:extLst>
              <a:ext uri="{FF2B5EF4-FFF2-40B4-BE49-F238E27FC236}">
                <a16:creationId xmlns:a16="http://schemas.microsoft.com/office/drawing/2014/main" id="{2F685779-DD0A-51DD-06AD-E13D4A6B908B}"/>
              </a:ext>
            </a:extLst>
          </p:cNvPr>
          <p:cNvSpPr>
            <a:spLocks noGrp="1"/>
          </p:cNvSpPr>
          <p:nvPr>
            <p:ph idx="1"/>
          </p:nvPr>
        </p:nvSpPr>
        <p:spPr>
          <a:xfrm>
            <a:off x="838200" y="979714"/>
            <a:ext cx="10515600" cy="5197249"/>
          </a:xfrm>
        </p:spPr>
        <p:txBody>
          <a:bodyPr>
            <a:noAutofit/>
          </a:bodyPr>
          <a:lstStyle/>
          <a:p>
            <a:pPr marL="0" indent="0">
              <a:buNone/>
            </a:pPr>
            <a:r>
              <a:rPr lang="en-GB" sz="3400" dirty="0"/>
              <a:t>Imagine you’re sitting in math class, and someone raises his or her hand to tell the teacher, “I’m bored.” How would the teacher respond? “Oh, sorry, I wasn’t aware that my job was to put on a show for you. Perhaps I should show up in a clown costume tomorrow to teach you about exponents!” Not likely, right? There are some situations that aren’t supposed to be entertaining ... and yet the word “bored” doesn’t really fit either. Imagine a man leaning back in his chair after dinner and saying to his wife, “Being married to you is getting boring. Entertain me.” I don’t imagine that would end well. </a:t>
            </a:r>
          </a:p>
        </p:txBody>
      </p:sp>
    </p:spTree>
    <p:extLst>
      <p:ext uri="{BB962C8B-B14F-4D97-AF65-F5344CB8AC3E}">
        <p14:creationId xmlns:p14="http://schemas.microsoft.com/office/powerpoint/2010/main" val="3596369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718457" y="-266395"/>
            <a:ext cx="10515600" cy="1634872"/>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r>
              <a:rPr lang="en-US" sz="6000" b="1" dirty="0">
                <a:ln w="6600">
                  <a:solidFill>
                    <a:schemeClr val="accent2"/>
                  </a:solidFill>
                  <a:prstDash val="solid"/>
                </a:ln>
                <a:solidFill>
                  <a:srgbClr val="FFFFFF"/>
                </a:solidFill>
                <a:effectLst>
                  <a:outerShdw blurRad="50800" dist="50800" dir="5400000" algn="ctr" rotWithShape="0">
                    <a:schemeClr val="tx1"/>
                  </a:outerShdw>
                </a:effectLst>
              </a:rPr>
              <a:t>For Better, or for ...Bored?</a:t>
            </a:r>
            <a:endParaRPr lang="en-GB" sz="6000" dirty="0">
              <a:effectLst>
                <a:outerShdw blurRad="50800" dist="50800" dir="5400000" algn="ctr" rotWithShape="0">
                  <a:schemeClr val="tx1"/>
                </a:outerShdw>
              </a:effectLst>
            </a:endParaRPr>
          </a:p>
        </p:txBody>
      </p:sp>
      <p:sp>
        <p:nvSpPr>
          <p:cNvPr id="4" name="Content Placeholder 3">
            <a:extLst>
              <a:ext uri="{FF2B5EF4-FFF2-40B4-BE49-F238E27FC236}">
                <a16:creationId xmlns:a16="http://schemas.microsoft.com/office/drawing/2014/main" id="{2F685779-DD0A-51DD-06AD-E13D4A6B908B}"/>
              </a:ext>
            </a:extLst>
          </p:cNvPr>
          <p:cNvSpPr>
            <a:spLocks noGrp="1"/>
          </p:cNvSpPr>
          <p:nvPr>
            <p:ph idx="1"/>
          </p:nvPr>
        </p:nvSpPr>
        <p:spPr>
          <a:xfrm>
            <a:off x="838200" y="1023257"/>
            <a:ext cx="10515600" cy="5595257"/>
          </a:xfrm>
        </p:spPr>
        <p:txBody>
          <a:bodyPr>
            <a:normAutofit fontScale="85000" lnSpcReduction="10000"/>
          </a:bodyPr>
          <a:lstStyle/>
          <a:p>
            <a:pPr marL="0" indent="0">
              <a:buNone/>
            </a:pPr>
            <a:r>
              <a:rPr lang="en-GB" sz="4000" dirty="0"/>
              <a:t>Or think about what would happen if a man presented a woman with a ring and asked for her hand in marriage ... and she yawned in response. That would be much worse than a simple, “No, I won’t marry you,” right? Now imagine someone being willing to die so that you might live. After the life-saving sacrifice was complete, imagine turning to your parents and saying, “I’m bored. Can we go home now?” Crazy, huh? At every Mass, we remember Jesus’ saving death for us and celebrate his Resurrection, a victory over death itself! At every Mass, he offers all of this to us. If you’re thinking in terms of entertainment, you’re missing the point. This week, we’ll take a closer look at the miracle of the Mass.</a:t>
            </a:r>
          </a:p>
        </p:txBody>
      </p:sp>
    </p:spTree>
    <p:extLst>
      <p:ext uri="{BB962C8B-B14F-4D97-AF65-F5344CB8AC3E}">
        <p14:creationId xmlns:p14="http://schemas.microsoft.com/office/powerpoint/2010/main" val="1489675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838200" y="365124"/>
            <a:ext cx="10515600" cy="1539875"/>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r>
              <a:rPr lang="en-US" sz="6000" b="1" dirty="0">
                <a:ln w="6600">
                  <a:solidFill>
                    <a:schemeClr val="accent2"/>
                  </a:solidFill>
                  <a:prstDash val="solid"/>
                </a:ln>
                <a:solidFill>
                  <a:srgbClr val="FFFFFF"/>
                </a:solidFill>
                <a:effectLst>
                  <a:outerShdw blurRad="50800" dist="50800" dir="5400000" algn="ctr" rotWithShape="0">
                    <a:schemeClr val="tx1"/>
                  </a:outerShdw>
                </a:effectLst>
              </a:rPr>
              <a:t>Why do I have to go to mass?</a:t>
            </a:r>
            <a:endParaRPr lang="en-GB" sz="6000" dirty="0">
              <a:effectLst>
                <a:outerShdw blurRad="50800" dist="50800" dir="5400000" algn="ctr" rotWithShape="0">
                  <a:schemeClr val="tx1"/>
                </a:outerShdw>
              </a:effectLst>
            </a:endParaRPr>
          </a:p>
        </p:txBody>
      </p:sp>
      <p:sp>
        <p:nvSpPr>
          <p:cNvPr id="4" name="Content Placeholder 3">
            <a:extLst>
              <a:ext uri="{FF2B5EF4-FFF2-40B4-BE49-F238E27FC236}">
                <a16:creationId xmlns:a16="http://schemas.microsoft.com/office/drawing/2014/main" id="{BD9204C3-BD43-5D5E-9A41-CD2CE2A48FE9}"/>
              </a:ext>
            </a:extLst>
          </p:cNvPr>
          <p:cNvSpPr>
            <a:spLocks noGrp="1"/>
          </p:cNvSpPr>
          <p:nvPr>
            <p:ph idx="1"/>
          </p:nvPr>
        </p:nvSpPr>
        <p:spPr>
          <a:xfrm>
            <a:off x="838200" y="2150382"/>
            <a:ext cx="10515600" cy="2802619"/>
          </a:xfrm>
        </p:spPr>
        <p:txBody>
          <a:bodyPr numCol="1">
            <a:noAutofit/>
          </a:bodyPr>
          <a:lstStyle/>
          <a:p>
            <a:pPr marL="0" indent="0">
              <a:buNone/>
            </a:pPr>
            <a:r>
              <a:rPr lang="en-GB" sz="3600" dirty="0"/>
              <a:t>Once you have finish to discuss read the following slides </a:t>
            </a:r>
          </a:p>
          <a:p>
            <a:pPr marL="0" indent="0">
              <a:buNone/>
            </a:pPr>
            <a:endParaRPr lang="en-GB" sz="3600" dirty="0"/>
          </a:p>
        </p:txBody>
      </p:sp>
    </p:spTree>
    <p:extLst>
      <p:ext uri="{BB962C8B-B14F-4D97-AF65-F5344CB8AC3E}">
        <p14:creationId xmlns:p14="http://schemas.microsoft.com/office/powerpoint/2010/main" val="1652193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718457" y="-266395"/>
            <a:ext cx="10515600" cy="1634872"/>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r>
              <a:rPr lang="en-US" sz="6000" b="1" dirty="0">
                <a:ln w="6600">
                  <a:solidFill>
                    <a:schemeClr val="accent2"/>
                  </a:solidFill>
                  <a:prstDash val="solid"/>
                </a:ln>
                <a:solidFill>
                  <a:srgbClr val="FFFFFF"/>
                </a:solidFill>
                <a:effectLst>
                  <a:outerShdw blurRad="50800" dist="50800" dir="5400000" algn="ctr" rotWithShape="0">
                    <a:schemeClr val="tx1"/>
                  </a:outerShdw>
                </a:effectLst>
              </a:rPr>
              <a:t>Why do I have to go to mass?</a:t>
            </a:r>
            <a:endParaRPr lang="en-GB" sz="6000" dirty="0">
              <a:effectLst>
                <a:outerShdw blurRad="50800" dist="50800" dir="5400000" algn="ctr" rotWithShape="0">
                  <a:schemeClr val="tx1"/>
                </a:outerShdw>
              </a:effectLst>
            </a:endParaRPr>
          </a:p>
        </p:txBody>
      </p:sp>
      <p:sp>
        <p:nvSpPr>
          <p:cNvPr id="4" name="Content Placeholder 3">
            <a:extLst>
              <a:ext uri="{FF2B5EF4-FFF2-40B4-BE49-F238E27FC236}">
                <a16:creationId xmlns:a16="http://schemas.microsoft.com/office/drawing/2014/main" id="{2F685779-DD0A-51DD-06AD-E13D4A6B908B}"/>
              </a:ext>
            </a:extLst>
          </p:cNvPr>
          <p:cNvSpPr>
            <a:spLocks noGrp="1"/>
          </p:cNvSpPr>
          <p:nvPr>
            <p:ph idx="1"/>
          </p:nvPr>
        </p:nvSpPr>
        <p:spPr>
          <a:xfrm>
            <a:off x="838200" y="957943"/>
            <a:ext cx="10515600" cy="5704113"/>
          </a:xfrm>
        </p:spPr>
        <p:txBody>
          <a:bodyPr>
            <a:noAutofit/>
          </a:bodyPr>
          <a:lstStyle/>
          <a:p>
            <a:pPr marL="0" indent="0">
              <a:buNone/>
            </a:pPr>
            <a:r>
              <a:rPr lang="en-GB" dirty="0"/>
              <a:t>The fathers of the Second Vatican Council referred to the Eucharist as ‘’the source and summit of the Christian life’’, that from which authentic Christianity flows and that towards which it tends.</a:t>
            </a:r>
          </a:p>
          <a:p>
            <a:pPr marL="0" indent="0">
              <a:buNone/>
            </a:pPr>
            <a:r>
              <a:rPr lang="en-GB" dirty="0"/>
              <a:t>“When the hour came, Jesus and his apostles reclined at the table. And he said to them, ‘I have eagerly desired to eat this Passover with you before I suffer. For I tell you, I will not eat it again until it finds fulfillment in the kingdom of God.’ After taking the cup, he gave thanks and said, ‘Take this and divide it among you. For I tell you I will not drink again from the fruit of the vine until the kingdom of God comes.’ And he took bread, gave thanks and broke it, and gave it to them, saying, ‘This is my body given for you; do this in remembrance of me.’ In the same way, after the supper he took the cup, saying, ‘This cup is the new covenant in my blood, which is poured out for you.’ ”  —(Luke 22:14-20)</a:t>
            </a:r>
          </a:p>
        </p:txBody>
      </p:sp>
    </p:spTree>
    <p:extLst>
      <p:ext uri="{BB962C8B-B14F-4D97-AF65-F5344CB8AC3E}">
        <p14:creationId xmlns:p14="http://schemas.microsoft.com/office/powerpoint/2010/main" val="656467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barn(inVertical)">
                                      <p:cBhvr>
                                        <p:cTn id="18"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718457" y="-266395"/>
            <a:ext cx="10515600" cy="1634872"/>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r>
              <a:rPr lang="en-US" sz="6000" b="1" dirty="0">
                <a:ln w="6600">
                  <a:solidFill>
                    <a:schemeClr val="accent2"/>
                  </a:solidFill>
                  <a:prstDash val="solid"/>
                </a:ln>
                <a:solidFill>
                  <a:srgbClr val="FFFFFF"/>
                </a:solidFill>
                <a:effectLst>
                  <a:outerShdw blurRad="50800" dist="50800" dir="5400000" algn="ctr" rotWithShape="0">
                    <a:schemeClr val="tx1"/>
                  </a:outerShdw>
                </a:effectLst>
              </a:rPr>
              <a:t>Why do I have to go to mass?</a:t>
            </a:r>
            <a:endParaRPr lang="en-GB" sz="6000" dirty="0">
              <a:effectLst>
                <a:outerShdw blurRad="50800" dist="50800" dir="5400000" algn="ctr" rotWithShape="0">
                  <a:schemeClr val="tx1"/>
                </a:outerShdw>
              </a:effectLst>
            </a:endParaRPr>
          </a:p>
        </p:txBody>
      </p:sp>
      <p:sp>
        <p:nvSpPr>
          <p:cNvPr id="4" name="Content Placeholder 3">
            <a:extLst>
              <a:ext uri="{FF2B5EF4-FFF2-40B4-BE49-F238E27FC236}">
                <a16:creationId xmlns:a16="http://schemas.microsoft.com/office/drawing/2014/main" id="{2F685779-DD0A-51DD-06AD-E13D4A6B908B}"/>
              </a:ext>
            </a:extLst>
          </p:cNvPr>
          <p:cNvSpPr>
            <a:spLocks noGrp="1"/>
          </p:cNvSpPr>
          <p:nvPr>
            <p:ph idx="1"/>
          </p:nvPr>
        </p:nvSpPr>
        <p:spPr>
          <a:xfrm>
            <a:off x="838200" y="1012372"/>
            <a:ext cx="10515600" cy="5682342"/>
          </a:xfrm>
        </p:spPr>
        <p:txBody>
          <a:bodyPr>
            <a:normAutofit fontScale="92500" lnSpcReduction="10000"/>
          </a:bodyPr>
          <a:lstStyle/>
          <a:p>
            <a:pPr marL="0" indent="0">
              <a:buNone/>
            </a:pPr>
            <a:r>
              <a:rPr lang="en-GB" sz="4000" dirty="0"/>
              <a:t>‘’I tell you most solemnly, if you do not eat the flesh of the Son of Man and drink his blood, you will not have life in you. Anyone who does eat my flesh and drink my blood has eternal life, and I shall raise him up on the last day. For my flesh is real food and my blood real drink. He who eats my flesh and drink my blood lives in me and I live in him. As I, who am sent by the living Father, myself draw life from the Father, so whoever eats me will draw life from me. This is the bread come down from heaven; not like the bread our ancestors ate: they are dead, but anyone who eats this bread will live for ever.’’ (John 6:53-38)</a:t>
            </a:r>
          </a:p>
          <a:p>
            <a:pPr marL="0" indent="0">
              <a:buNone/>
            </a:pPr>
            <a:endParaRPr lang="en-GB" sz="4000" dirty="0"/>
          </a:p>
          <a:p>
            <a:pPr marL="0" indent="0">
              <a:buNone/>
            </a:pPr>
            <a:endParaRPr lang="en-GB" sz="4000" dirty="0"/>
          </a:p>
        </p:txBody>
      </p:sp>
    </p:spTree>
    <p:extLst>
      <p:ext uri="{BB962C8B-B14F-4D97-AF65-F5344CB8AC3E}">
        <p14:creationId xmlns:p14="http://schemas.microsoft.com/office/powerpoint/2010/main" val="385496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718457" y="-266395"/>
            <a:ext cx="10515600" cy="1634872"/>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r>
              <a:rPr lang="en-US" sz="6000" b="1" dirty="0">
                <a:ln w="6600">
                  <a:solidFill>
                    <a:schemeClr val="accent2"/>
                  </a:solidFill>
                  <a:prstDash val="solid"/>
                </a:ln>
                <a:solidFill>
                  <a:srgbClr val="FFFFFF"/>
                </a:solidFill>
                <a:effectLst>
                  <a:outerShdw blurRad="50800" dist="50800" dir="5400000" algn="ctr" rotWithShape="0">
                    <a:schemeClr val="tx1"/>
                  </a:outerShdw>
                </a:effectLst>
              </a:rPr>
              <a:t>Activity 2 (7 minutes)</a:t>
            </a:r>
            <a:endParaRPr lang="en-GB" sz="6000" dirty="0">
              <a:effectLst>
                <a:outerShdw blurRad="50800" dist="50800" dir="5400000" algn="ctr" rotWithShape="0">
                  <a:schemeClr val="tx1"/>
                </a:outerShdw>
              </a:effectLst>
            </a:endParaRPr>
          </a:p>
        </p:txBody>
      </p:sp>
      <p:sp>
        <p:nvSpPr>
          <p:cNvPr id="4" name="Content Placeholder 3">
            <a:extLst>
              <a:ext uri="{FF2B5EF4-FFF2-40B4-BE49-F238E27FC236}">
                <a16:creationId xmlns:a16="http://schemas.microsoft.com/office/drawing/2014/main" id="{2F685779-DD0A-51DD-06AD-E13D4A6B908B}"/>
              </a:ext>
            </a:extLst>
          </p:cNvPr>
          <p:cNvSpPr>
            <a:spLocks noGrp="1"/>
          </p:cNvSpPr>
          <p:nvPr>
            <p:ph idx="1"/>
          </p:nvPr>
        </p:nvSpPr>
        <p:spPr>
          <a:xfrm>
            <a:off x="838200" y="1012372"/>
            <a:ext cx="10515600" cy="2035628"/>
          </a:xfrm>
        </p:spPr>
        <p:txBody>
          <a:bodyPr>
            <a:normAutofit fontScale="92500" lnSpcReduction="10000"/>
          </a:bodyPr>
          <a:lstStyle/>
          <a:p>
            <a:pPr marL="0" indent="0">
              <a:buNone/>
            </a:pPr>
            <a:r>
              <a:rPr lang="en-GB" sz="4000" dirty="0"/>
              <a:t>Reflect and share on these two Scripture passages that you have just read. Does anything strike you?</a:t>
            </a:r>
          </a:p>
          <a:p>
            <a:pPr marL="0" indent="0">
              <a:buNone/>
            </a:pPr>
            <a:r>
              <a:rPr lang="en-GB" sz="4000" dirty="0"/>
              <a:t>Write down your considerations and share them with your companions.</a:t>
            </a:r>
          </a:p>
          <a:p>
            <a:pPr marL="0" indent="0">
              <a:buNone/>
            </a:pPr>
            <a:endParaRPr lang="en-GB" sz="4000" dirty="0"/>
          </a:p>
        </p:txBody>
      </p:sp>
    </p:spTree>
    <p:extLst>
      <p:ext uri="{BB962C8B-B14F-4D97-AF65-F5344CB8AC3E}">
        <p14:creationId xmlns:p14="http://schemas.microsoft.com/office/powerpoint/2010/main" val="301969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838200" y="365125"/>
            <a:ext cx="10515600" cy="1376590"/>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The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Celebritries</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Quiz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Fr Marco’s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Favourite</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endParaRPr lang="en-GB" sz="6000" dirty="0">
              <a:effectLst>
                <a:outerShdw blurRad="50800" dist="50800" dir="5400000" algn="ctr" rotWithShape="0">
                  <a:schemeClr val="tx1"/>
                </a:outerShdw>
              </a:effectLst>
            </a:endParaRPr>
          </a:p>
        </p:txBody>
      </p:sp>
      <p:pic>
        <p:nvPicPr>
          <p:cNvPr id="7" name="Online Media 6" title="Digital Countdown timer // 10seconds with sound effect">
            <a:hlinkClick r:id="" action="ppaction://media"/>
            <a:extLst>
              <a:ext uri="{FF2B5EF4-FFF2-40B4-BE49-F238E27FC236}">
                <a16:creationId xmlns:a16="http://schemas.microsoft.com/office/drawing/2014/main" id="{D4EBB343-2D38-33FF-F8F1-073F561FCD8F}"/>
              </a:ext>
            </a:extLst>
          </p:cNvPr>
          <p:cNvPicPr>
            <a:picLocks noGrp="1" noRot="1" noChangeAspect="1"/>
          </p:cNvPicPr>
          <p:nvPr>
            <p:ph idx="1"/>
            <a:videoFile r:link="rId1"/>
          </p:nvPr>
        </p:nvPicPr>
        <p:blipFill>
          <a:blip r:embed="rId4"/>
          <a:stretch>
            <a:fillRect/>
          </a:stretch>
        </p:blipFill>
        <p:spPr>
          <a:xfrm>
            <a:off x="2244725" y="1825625"/>
            <a:ext cx="7700963" cy="4351338"/>
          </a:xfrm>
          <a:prstGeom prst="rect">
            <a:avLst/>
          </a:prstGeom>
        </p:spPr>
      </p:pic>
    </p:spTree>
    <p:extLst>
      <p:ext uri="{BB962C8B-B14F-4D97-AF65-F5344CB8AC3E}">
        <p14:creationId xmlns:p14="http://schemas.microsoft.com/office/powerpoint/2010/main" val="891923863"/>
      </p:ext>
    </p:extLst>
  </p:cSld>
  <p:clrMapOvr>
    <a:masterClrMapping/>
  </p:clrMapOvr>
  <mc:AlternateContent xmlns:mc="http://schemas.openxmlformats.org/markup-compatibility/2006" xmlns:p14="http://schemas.microsoft.com/office/powerpoint/2010/main">
    <mc:Choice Requires="p14">
      <p:transition p14:dur="0" advClick="0" advTm="25000"/>
    </mc:Choice>
    <mc:Fallback xmlns="">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7"/>
                </p:tgtEl>
              </p:cMediaNode>
            </p:video>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751114" y="478971"/>
            <a:ext cx="10515600" cy="1205191"/>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r>
              <a:rPr lang="en-US" sz="6000" b="1" dirty="0">
                <a:ln w="6600">
                  <a:solidFill>
                    <a:schemeClr val="accent2"/>
                  </a:solidFill>
                  <a:prstDash val="solid"/>
                </a:ln>
                <a:solidFill>
                  <a:srgbClr val="FFFFFF"/>
                </a:solidFill>
                <a:effectLst>
                  <a:outerShdw blurRad="50800" dist="50800" dir="5400000" algn="ctr" rotWithShape="0">
                    <a:schemeClr val="tx1"/>
                  </a:outerShdw>
                </a:effectLst>
              </a:rPr>
              <a:t>Reflect and Discuss (17 minutes)</a:t>
            </a:r>
            <a:endParaRPr lang="en-GB" sz="6000" dirty="0">
              <a:effectLst>
                <a:outerShdw blurRad="50800" dist="50800" dir="5400000" algn="ctr" rotWithShape="0">
                  <a:schemeClr val="tx1"/>
                </a:outerShdw>
              </a:effectLst>
            </a:endParaRPr>
          </a:p>
        </p:txBody>
      </p:sp>
      <p:sp>
        <p:nvSpPr>
          <p:cNvPr id="4" name="Content Placeholder 3">
            <a:extLst>
              <a:ext uri="{FF2B5EF4-FFF2-40B4-BE49-F238E27FC236}">
                <a16:creationId xmlns:a16="http://schemas.microsoft.com/office/drawing/2014/main" id="{2F685779-DD0A-51DD-06AD-E13D4A6B908B}"/>
              </a:ext>
            </a:extLst>
          </p:cNvPr>
          <p:cNvSpPr>
            <a:spLocks noGrp="1"/>
          </p:cNvSpPr>
          <p:nvPr>
            <p:ph idx="1"/>
          </p:nvPr>
        </p:nvSpPr>
        <p:spPr/>
        <p:txBody>
          <a:bodyPr>
            <a:normAutofit fontScale="92500" lnSpcReduction="20000"/>
          </a:bodyPr>
          <a:lstStyle/>
          <a:p>
            <a:pPr marL="0" indent="0">
              <a:buNone/>
            </a:pPr>
            <a:r>
              <a:rPr lang="en-GB" sz="4000" dirty="0"/>
              <a:t>Watch the Video 15.1 (from minute 1.55 onwards)[10 minutes] and then Answer to the following questions privately and then discuss within the members of your group: [7 minutes]</a:t>
            </a:r>
          </a:p>
          <a:p>
            <a:r>
              <a:rPr lang="en-GB" sz="4000" dirty="0"/>
              <a:t>What does it mean the Mass for you?</a:t>
            </a:r>
          </a:p>
          <a:p>
            <a:r>
              <a:rPr lang="en-GB" sz="4000" dirty="0"/>
              <a:t>Do you come to mass willingly or unwillingly? Why?</a:t>
            </a:r>
          </a:p>
          <a:p>
            <a:r>
              <a:rPr lang="en-GB" sz="4000" dirty="0"/>
              <a:t>Why do you think so many people fail to make Mass a priority? Many say they “don’t get anything out of it.” What should a faithful Catholic “put into it”?</a:t>
            </a:r>
          </a:p>
        </p:txBody>
      </p:sp>
    </p:spTree>
    <p:extLst>
      <p:ext uri="{BB962C8B-B14F-4D97-AF65-F5344CB8AC3E}">
        <p14:creationId xmlns:p14="http://schemas.microsoft.com/office/powerpoint/2010/main" val="17305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p:cTn id="21"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4">
                                            <p:txEl>
                                              <p:pRg st="1" end="1"/>
                                            </p:txEl>
                                          </p:spTgt>
                                        </p:tgtEl>
                                      </p:cBhvr>
                                    </p:animEffect>
                                  </p:childTnLst>
                                </p:cTn>
                              </p:par>
                              <p:par>
                                <p:cTn id="24" presetID="53" presetClass="entr" presetSubtype="16" fill="hold" nodeType="with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p:cTn id="26"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4">
                                            <p:txEl>
                                              <p:pRg st="2" end="2"/>
                                            </p:txEl>
                                          </p:spTgt>
                                        </p:tgtEl>
                                      </p:cBhvr>
                                    </p:animEffect>
                                  </p:childTnLst>
                                </p:cTn>
                              </p:par>
                              <p:par>
                                <p:cTn id="29" presetID="53" presetClass="entr" presetSubtype="16" fill="hold"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p:cTn id="31"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914400" y="0"/>
            <a:ext cx="10515600" cy="1205191"/>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r>
              <a:rPr lang="en-US" sz="6000" b="1" dirty="0">
                <a:ln w="6600">
                  <a:solidFill>
                    <a:schemeClr val="accent2"/>
                  </a:solidFill>
                  <a:prstDash val="solid"/>
                </a:ln>
                <a:solidFill>
                  <a:srgbClr val="FFFFFF"/>
                </a:solidFill>
                <a:effectLst>
                  <a:outerShdw blurRad="50800" dist="50800" dir="5400000" algn="ctr" rotWithShape="0">
                    <a:schemeClr val="tx1"/>
                  </a:outerShdw>
                </a:effectLst>
              </a:rPr>
              <a:t>Reflect and Discuss (23 minutes)</a:t>
            </a:r>
            <a:endParaRPr lang="en-GB" sz="6000" dirty="0">
              <a:effectLst>
                <a:outerShdw blurRad="50800" dist="50800" dir="5400000" algn="ctr" rotWithShape="0">
                  <a:schemeClr val="tx1"/>
                </a:outerShdw>
              </a:effectLst>
            </a:endParaRPr>
          </a:p>
        </p:txBody>
      </p:sp>
      <p:sp>
        <p:nvSpPr>
          <p:cNvPr id="4" name="Content Placeholder 3">
            <a:extLst>
              <a:ext uri="{FF2B5EF4-FFF2-40B4-BE49-F238E27FC236}">
                <a16:creationId xmlns:a16="http://schemas.microsoft.com/office/drawing/2014/main" id="{2F685779-DD0A-51DD-06AD-E13D4A6B908B}"/>
              </a:ext>
            </a:extLst>
          </p:cNvPr>
          <p:cNvSpPr>
            <a:spLocks noGrp="1"/>
          </p:cNvSpPr>
          <p:nvPr>
            <p:ph idx="1"/>
          </p:nvPr>
        </p:nvSpPr>
        <p:spPr>
          <a:xfrm>
            <a:off x="838200" y="1099457"/>
            <a:ext cx="10515600" cy="5758543"/>
          </a:xfrm>
        </p:spPr>
        <p:txBody>
          <a:bodyPr>
            <a:normAutofit fontScale="85000" lnSpcReduction="20000"/>
          </a:bodyPr>
          <a:lstStyle/>
          <a:p>
            <a:pPr marL="0" indent="0">
              <a:buNone/>
            </a:pPr>
            <a:r>
              <a:rPr lang="en-GB" sz="4000" dirty="0"/>
              <a:t>Watch the Video 15.2 e Video 15.3  and answer to the following questions privately and then discuss within the members of your group:</a:t>
            </a:r>
          </a:p>
          <a:p>
            <a:r>
              <a:rPr lang="en-GB" sz="4000" dirty="0"/>
              <a:t>Jesus gives us himself in the Eucharist. Why? What impact can that have in our lives? How do you feel during Mass? </a:t>
            </a:r>
          </a:p>
          <a:p>
            <a:r>
              <a:rPr lang="en-GB" sz="4000" dirty="0"/>
              <a:t>What is the Eucharist in your own words?</a:t>
            </a:r>
          </a:p>
          <a:p>
            <a:r>
              <a:rPr lang="en-GB" sz="4000" dirty="0"/>
              <a:t>In every Mass we can encounter God from beginning to end. What are some ways we can actively seek to encounter God at Mass? What are some things that distract you? What parts do you find more engaging?</a:t>
            </a:r>
          </a:p>
          <a:p>
            <a:r>
              <a:rPr lang="en-GB" sz="4000" dirty="0"/>
              <a:t>According to you Why does the Church require us to attend Mass every Sunday? </a:t>
            </a:r>
          </a:p>
          <a:p>
            <a:endParaRPr lang="en-GB" sz="4000" dirty="0"/>
          </a:p>
        </p:txBody>
      </p:sp>
    </p:spTree>
    <p:extLst>
      <p:ext uri="{BB962C8B-B14F-4D97-AF65-F5344CB8AC3E}">
        <p14:creationId xmlns:p14="http://schemas.microsoft.com/office/powerpoint/2010/main" val="1789145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4">
                                            <p:txEl>
                                              <p:pRg st="0" end="0"/>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p:cTn id="24"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4">
                                            <p:txEl>
                                              <p:pRg st="2" end="2"/>
                                            </p:txEl>
                                          </p:spTgt>
                                        </p:tgtEl>
                                      </p:cBhvr>
                                    </p:animEffect>
                                  </p:childTnLst>
                                </p:cTn>
                              </p:par>
                              <p:par>
                                <p:cTn id="27" presetID="53" presetClass="entr" presetSubtype="16" fill="hold"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p:cTn id="29"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1" dur="500"/>
                                        <p:tgtEl>
                                          <p:spTgt spid="4">
                                            <p:txEl>
                                              <p:pRg st="3" end="3"/>
                                            </p:txEl>
                                          </p:spTgt>
                                        </p:tgtEl>
                                      </p:cBhvr>
                                    </p:animEffect>
                                  </p:childTnLst>
                                </p:cTn>
                              </p:par>
                              <p:par>
                                <p:cTn id="32" presetID="53" presetClass="entr" presetSubtype="16" fill="hold" nodeType="with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 calcmode="lin" valueType="num">
                                      <p:cBhvr>
                                        <p:cTn id="34"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751114" y="478971"/>
            <a:ext cx="10515600" cy="1205191"/>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r>
              <a:rPr lang="en-US" sz="6000" b="1" dirty="0">
                <a:ln w="6600">
                  <a:solidFill>
                    <a:schemeClr val="accent2"/>
                  </a:solidFill>
                  <a:prstDash val="solid"/>
                </a:ln>
                <a:solidFill>
                  <a:srgbClr val="FFFFFF"/>
                </a:solidFill>
                <a:effectLst>
                  <a:outerShdw blurRad="50800" dist="50800" dir="5400000" algn="ctr" rotWithShape="0">
                    <a:schemeClr val="tx1"/>
                  </a:outerShdw>
                </a:effectLst>
              </a:rPr>
              <a:t>Time to have a break</a:t>
            </a:r>
            <a:endParaRPr lang="en-GB" sz="6000" dirty="0">
              <a:effectLst>
                <a:outerShdw blurRad="50800" dist="50800" dir="5400000" algn="ctr" rotWithShape="0">
                  <a:schemeClr val="tx1"/>
                </a:outerShdw>
              </a:effectLst>
            </a:endParaRPr>
          </a:p>
        </p:txBody>
      </p:sp>
      <p:sp>
        <p:nvSpPr>
          <p:cNvPr id="4" name="Content Placeholder 3">
            <a:extLst>
              <a:ext uri="{FF2B5EF4-FFF2-40B4-BE49-F238E27FC236}">
                <a16:creationId xmlns:a16="http://schemas.microsoft.com/office/drawing/2014/main" id="{2F685779-DD0A-51DD-06AD-E13D4A6B908B}"/>
              </a:ext>
            </a:extLst>
          </p:cNvPr>
          <p:cNvSpPr>
            <a:spLocks noGrp="1"/>
          </p:cNvSpPr>
          <p:nvPr>
            <p:ph idx="1"/>
          </p:nvPr>
        </p:nvSpPr>
        <p:spPr/>
        <p:txBody>
          <a:bodyPr>
            <a:normAutofit/>
          </a:bodyPr>
          <a:lstStyle/>
          <a:p>
            <a:pPr marL="0" indent="0">
              <a:buNone/>
            </a:pPr>
            <a:r>
              <a:rPr lang="en-GB" sz="4000" dirty="0"/>
              <a:t>We are going to have a five minutes break if you need to go to the wet room or outside to breath some fresh air then please return in the hall at 16.50pm.</a:t>
            </a:r>
          </a:p>
        </p:txBody>
      </p:sp>
    </p:spTree>
    <p:extLst>
      <p:ext uri="{BB962C8B-B14F-4D97-AF65-F5344CB8AC3E}">
        <p14:creationId xmlns:p14="http://schemas.microsoft.com/office/powerpoint/2010/main" val="2444505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751114" y="195944"/>
            <a:ext cx="10515600" cy="903514"/>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r>
              <a:rPr lang="en-US" sz="6000" b="1" dirty="0">
                <a:ln w="6600">
                  <a:solidFill>
                    <a:schemeClr val="accent2"/>
                  </a:solidFill>
                  <a:prstDash val="solid"/>
                </a:ln>
                <a:solidFill>
                  <a:srgbClr val="FFFFFF"/>
                </a:solidFill>
                <a:effectLst>
                  <a:outerShdw blurRad="50800" dist="50800" dir="5400000" algn="ctr" rotWithShape="0">
                    <a:schemeClr val="tx1"/>
                  </a:outerShdw>
                </a:effectLst>
              </a:rPr>
              <a:t>Let’s go to pray</a:t>
            </a:r>
            <a:endParaRPr lang="en-GB" sz="6000" dirty="0">
              <a:effectLst>
                <a:outerShdw blurRad="50800" dist="50800" dir="5400000" algn="ctr" rotWithShape="0">
                  <a:schemeClr val="tx1"/>
                </a:outerShdw>
              </a:effectLst>
            </a:endParaRPr>
          </a:p>
        </p:txBody>
      </p:sp>
      <p:sp>
        <p:nvSpPr>
          <p:cNvPr id="4" name="Content Placeholder 3">
            <a:extLst>
              <a:ext uri="{FF2B5EF4-FFF2-40B4-BE49-F238E27FC236}">
                <a16:creationId xmlns:a16="http://schemas.microsoft.com/office/drawing/2014/main" id="{2F685779-DD0A-51DD-06AD-E13D4A6B908B}"/>
              </a:ext>
            </a:extLst>
          </p:cNvPr>
          <p:cNvSpPr>
            <a:spLocks noGrp="1"/>
          </p:cNvSpPr>
          <p:nvPr>
            <p:ph idx="1"/>
          </p:nvPr>
        </p:nvSpPr>
        <p:spPr>
          <a:xfrm>
            <a:off x="838200" y="1208314"/>
            <a:ext cx="10515600" cy="4968649"/>
          </a:xfrm>
        </p:spPr>
        <p:txBody>
          <a:bodyPr>
            <a:normAutofit/>
          </a:bodyPr>
          <a:lstStyle/>
          <a:p>
            <a:pPr marL="0" indent="0">
              <a:buNone/>
            </a:pPr>
            <a:r>
              <a:rPr lang="en-GB" sz="3600" dirty="0"/>
              <a:t>Eucharistic Adoration is one way to grow closer to Jesus and prepare our hearts to receive him at Mass. Have you ever been to Adoration? </a:t>
            </a:r>
          </a:p>
        </p:txBody>
      </p:sp>
      <p:pic>
        <p:nvPicPr>
          <p:cNvPr id="5" name="Picture 4" descr="A group of candles on a table&#10;&#10;Description automatically generated">
            <a:extLst>
              <a:ext uri="{FF2B5EF4-FFF2-40B4-BE49-F238E27FC236}">
                <a16:creationId xmlns:a16="http://schemas.microsoft.com/office/drawing/2014/main" id="{F38D3EB8-6CA0-DC3B-A2D5-7BB34795CF7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675097" y="2906485"/>
            <a:ext cx="8709874" cy="3592286"/>
          </a:xfrm>
          <a:prstGeom prst="rect">
            <a:avLst/>
          </a:prstGeom>
        </p:spPr>
      </p:pic>
    </p:spTree>
    <p:extLst>
      <p:ext uri="{BB962C8B-B14F-4D97-AF65-F5344CB8AC3E}">
        <p14:creationId xmlns:p14="http://schemas.microsoft.com/office/powerpoint/2010/main" val="78309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838200" y="365125"/>
            <a:ext cx="10515600" cy="1376590"/>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The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Celebritries</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Quiz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Fr Marco’s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Favourite</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endParaRPr lang="en-GB" sz="6000" dirty="0">
              <a:effectLst>
                <a:outerShdw blurRad="50800" dist="50800" dir="5400000" algn="ctr" rotWithShape="0">
                  <a:schemeClr val="tx1"/>
                </a:outerShdw>
              </a:effectLst>
            </a:endParaRPr>
          </a:p>
        </p:txBody>
      </p:sp>
      <p:pic>
        <p:nvPicPr>
          <p:cNvPr id="14" name="Content Placeholder 13">
            <a:extLst>
              <a:ext uri="{FF2B5EF4-FFF2-40B4-BE49-F238E27FC236}">
                <a16:creationId xmlns:a16="http://schemas.microsoft.com/office/drawing/2014/main" id="{1217DD73-9726-20EF-C8F5-D1EE54D0393A}"/>
              </a:ext>
            </a:extLst>
          </p:cNvPr>
          <p:cNvPicPr>
            <a:picLocks noGrp="1" noChangeAspect="1"/>
          </p:cNvPicPr>
          <p:nvPr>
            <p:ph idx="1"/>
          </p:nvPr>
        </p:nvPicPr>
        <p:blipFill>
          <a:blip r:embed="rId5"/>
          <a:stretch>
            <a:fillRect/>
          </a:stretch>
        </p:blipFill>
        <p:spPr>
          <a:xfrm>
            <a:off x="4136571" y="2028258"/>
            <a:ext cx="3843367" cy="4334624"/>
          </a:xfrm>
          <a:prstGeom prst="rect">
            <a:avLst/>
          </a:prstGeom>
        </p:spPr>
      </p:pic>
      <p:pic>
        <p:nvPicPr>
          <p:cNvPr id="4" name="who-wants-to-be-a-millionaire-suspense-sound-effect-hd-edIncAZ17XY">
            <a:hlinkClick r:id="" action="ppaction://media"/>
            <a:extLst>
              <a:ext uri="{FF2B5EF4-FFF2-40B4-BE49-F238E27FC236}">
                <a16:creationId xmlns:a16="http://schemas.microsoft.com/office/drawing/2014/main" id="{D47534EC-3E55-5656-D664-F2AFEBDC61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40999" y="5116286"/>
            <a:ext cx="1052285" cy="1052285"/>
          </a:xfrm>
          <a:prstGeom prst="rect">
            <a:avLst/>
          </a:prstGeom>
        </p:spPr>
      </p:pic>
    </p:spTree>
    <p:extLst>
      <p:ext uri="{BB962C8B-B14F-4D97-AF65-F5344CB8AC3E}">
        <p14:creationId xmlns:p14="http://schemas.microsoft.com/office/powerpoint/2010/main" val="676035244"/>
      </p:ext>
    </p:extLst>
  </p:cSld>
  <p:clrMapOvr>
    <a:masterClrMapping/>
  </p:clrMapOvr>
  <mc:AlternateContent xmlns:mc="http://schemas.openxmlformats.org/markup-compatibility/2006" xmlns:p14="http://schemas.microsoft.com/office/powerpoint/2010/main">
    <mc:Choice Requires="p14">
      <p:transition p14:dur="0" advClick="0" advTm="25000"/>
    </mc:Choice>
    <mc:Fallback xmlns="">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000"/>
                                        <p:tgtEl>
                                          <p:spTgt spid="14"/>
                                        </p:tgtEl>
                                      </p:cBhvr>
                                    </p:animEffect>
                                    <p:anim calcmode="lin" valueType="num">
                                      <p:cBhvr>
                                        <p:cTn id="14" dur="2000" fill="hold"/>
                                        <p:tgtEl>
                                          <p:spTgt spid="14"/>
                                        </p:tgtEl>
                                        <p:attrNameLst>
                                          <p:attrName>ppt_w</p:attrName>
                                        </p:attrNameLst>
                                      </p:cBhvr>
                                      <p:tavLst>
                                        <p:tav tm="0" fmla="#ppt_w*sin(2.5*pi*$)">
                                          <p:val>
                                            <p:fltVal val="0"/>
                                          </p:val>
                                        </p:tav>
                                        <p:tav tm="100000">
                                          <p:val>
                                            <p:fltVal val="1"/>
                                          </p:val>
                                        </p:tav>
                                      </p:tavLst>
                                    </p:anim>
                                    <p:anim calcmode="lin" valueType="num">
                                      <p:cBhvr>
                                        <p:cTn id="15"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21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838200" y="365125"/>
            <a:ext cx="10515600" cy="1376590"/>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The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Celebritries</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Quiz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Fr Marco’s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Favourite</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endParaRPr lang="en-GB" sz="6000" dirty="0">
              <a:effectLst>
                <a:outerShdw blurRad="50800" dist="50800" dir="5400000" algn="ctr" rotWithShape="0">
                  <a:schemeClr val="tx1"/>
                </a:outerShdw>
              </a:effectLst>
            </a:endParaRPr>
          </a:p>
        </p:txBody>
      </p:sp>
      <p:pic>
        <p:nvPicPr>
          <p:cNvPr id="9" name="Content Placeholder 8" descr="A person with short hair and a gold dress&#10;&#10;Description automatically generated">
            <a:extLst>
              <a:ext uri="{FF2B5EF4-FFF2-40B4-BE49-F238E27FC236}">
                <a16:creationId xmlns:a16="http://schemas.microsoft.com/office/drawing/2014/main" id="{D05555E4-A0F8-C5AD-7DB7-763403E56970}"/>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405743" y="2001044"/>
            <a:ext cx="7157357" cy="4000500"/>
          </a:xfrm>
        </p:spPr>
      </p:pic>
      <p:pic>
        <p:nvPicPr>
          <p:cNvPr id="4" name="who-wants-to-be-a-millionaire-suspense-sound-effect-hd-edIncAZ17XY">
            <a:hlinkClick r:id="" action="ppaction://media"/>
            <a:extLst>
              <a:ext uri="{FF2B5EF4-FFF2-40B4-BE49-F238E27FC236}">
                <a16:creationId xmlns:a16="http://schemas.microsoft.com/office/drawing/2014/main" id="{9E26B1D7-4C07-44D0-11EC-D0085E36C0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40999" y="5116286"/>
            <a:ext cx="1052285" cy="1052285"/>
          </a:xfrm>
          <a:prstGeom prst="rect">
            <a:avLst/>
          </a:prstGeom>
        </p:spPr>
      </p:pic>
    </p:spTree>
    <p:extLst>
      <p:ext uri="{BB962C8B-B14F-4D97-AF65-F5344CB8AC3E}">
        <p14:creationId xmlns:p14="http://schemas.microsoft.com/office/powerpoint/2010/main" val="3858161839"/>
      </p:ext>
    </p:extLst>
  </p:cSld>
  <p:clrMapOvr>
    <a:masterClrMapping/>
  </p:clrMapOvr>
  <mc:AlternateContent xmlns:mc="http://schemas.openxmlformats.org/markup-compatibility/2006" xmlns:p14="http://schemas.microsoft.com/office/powerpoint/2010/main">
    <mc:Choice Requires="p14">
      <p:transition p14:dur="0" advClick="0" advTm="25000"/>
    </mc:Choice>
    <mc:Fallback xmlns="">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anim calcmode="lin" valueType="num">
                                      <p:cBhvr>
                                        <p:cTn id="14" dur="2000" fill="hold"/>
                                        <p:tgtEl>
                                          <p:spTgt spid="9"/>
                                        </p:tgtEl>
                                        <p:attrNameLst>
                                          <p:attrName>ppt_w</p:attrName>
                                        </p:attrNameLst>
                                      </p:cBhvr>
                                      <p:tavLst>
                                        <p:tav tm="0" fmla="#ppt_w*sin(2.5*pi*$)">
                                          <p:val>
                                            <p:fltVal val="0"/>
                                          </p:val>
                                        </p:tav>
                                        <p:tav tm="100000">
                                          <p:val>
                                            <p:fltVal val="1"/>
                                          </p:val>
                                        </p:tav>
                                      </p:tavLst>
                                    </p:anim>
                                    <p:anim calcmode="lin" valueType="num">
                                      <p:cBhvr>
                                        <p:cTn id="15"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21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1197429" y="365124"/>
            <a:ext cx="10515600" cy="1376590"/>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The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Celebritries</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Quiz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Fr Marco’s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Favourite</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endParaRPr lang="en-GB" sz="6000" dirty="0">
              <a:effectLst>
                <a:outerShdw blurRad="50800" dist="50800" dir="5400000" algn="ctr" rotWithShape="0">
                  <a:schemeClr val="tx1"/>
                </a:outerShdw>
              </a:effectLst>
            </a:endParaRPr>
          </a:p>
        </p:txBody>
      </p:sp>
      <p:pic>
        <p:nvPicPr>
          <p:cNvPr id="5" name="who-wants-to-be-a-millionaire-suspense-sound-effect-hd-edIncAZ17XY">
            <a:hlinkClick r:id="" action="ppaction://media"/>
            <a:extLst>
              <a:ext uri="{FF2B5EF4-FFF2-40B4-BE49-F238E27FC236}">
                <a16:creationId xmlns:a16="http://schemas.microsoft.com/office/drawing/2014/main" id="{AE7B794A-43E6-BAB9-C7F8-12960B78C5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40999" y="5116286"/>
            <a:ext cx="1052285" cy="1052285"/>
          </a:xfrm>
          <a:prstGeom prst="rect">
            <a:avLst/>
          </a:prstGeom>
        </p:spPr>
      </p:pic>
      <p:pic>
        <p:nvPicPr>
          <p:cNvPr id="9" name="Content Placeholder 8" descr="A stained glass window with a picture of a person in armor&#10;&#10;Description automatically generated">
            <a:extLst>
              <a:ext uri="{FF2B5EF4-FFF2-40B4-BE49-F238E27FC236}">
                <a16:creationId xmlns:a16="http://schemas.microsoft.com/office/drawing/2014/main" id="{AD6ABD24-0620-1C7E-D5F0-8EFC12579B6F}"/>
              </a:ext>
            </a:extLst>
          </p:cNvPr>
          <p:cNvPicPr>
            <a:picLocks noGrp="1" noChangeAspect="1"/>
          </p:cNvPicPr>
          <p:nvPr>
            <p:ph idx="1"/>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212771" y="1825625"/>
            <a:ext cx="3897085" cy="4667250"/>
          </a:xfrm>
        </p:spPr>
      </p:pic>
    </p:spTree>
    <p:extLst>
      <p:ext uri="{BB962C8B-B14F-4D97-AF65-F5344CB8AC3E}">
        <p14:creationId xmlns:p14="http://schemas.microsoft.com/office/powerpoint/2010/main" val="3548149769"/>
      </p:ext>
    </p:extLst>
  </p:cSld>
  <p:clrMapOvr>
    <a:masterClrMapping/>
  </p:clrMapOvr>
  <mc:AlternateContent xmlns:mc="http://schemas.openxmlformats.org/markup-compatibility/2006" xmlns:p14="http://schemas.microsoft.com/office/powerpoint/2010/main">
    <mc:Choice Requires="p14">
      <p:transition p14:dur="0" advClick="0" advTm="25000"/>
    </mc:Choice>
    <mc:Fallback xmlns="">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anim calcmode="lin" valueType="num">
                                      <p:cBhvr>
                                        <p:cTn id="14" dur="2000" fill="hold"/>
                                        <p:tgtEl>
                                          <p:spTgt spid="9"/>
                                        </p:tgtEl>
                                        <p:attrNameLst>
                                          <p:attrName>ppt_w</p:attrName>
                                        </p:attrNameLst>
                                      </p:cBhvr>
                                      <p:tavLst>
                                        <p:tav tm="0" fmla="#ppt_w*sin(2.5*pi*$)">
                                          <p:val>
                                            <p:fltVal val="0"/>
                                          </p:val>
                                        </p:tav>
                                        <p:tav tm="100000">
                                          <p:val>
                                            <p:fltVal val="1"/>
                                          </p:val>
                                        </p:tav>
                                      </p:tavLst>
                                    </p:anim>
                                    <p:anim calcmode="lin" valueType="num">
                                      <p:cBhvr>
                                        <p:cTn id="15"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21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838200" y="365125"/>
            <a:ext cx="10515600" cy="1376590"/>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The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Celebritries</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Quiz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Fr Marco’s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Favourite</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endParaRPr lang="en-GB" sz="6000" dirty="0">
              <a:effectLst>
                <a:outerShdw blurRad="50800" dist="50800" dir="5400000" algn="ctr" rotWithShape="0">
                  <a:schemeClr val="tx1"/>
                </a:outerShdw>
              </a:effectLst>
            </a:endParaRPr>
          </a:p>
        </p:txBody>
      </p:sp>
      <p:pic>
        <p:nvPicPr>
          <p:cNvPr id="7" name="Content Placeholder 6" descr="A person in a suit&#10;&#10;Description automatically generated">
            <a:extLst>
              <a:ext uri="{FF2B5EF4-FFF2-40B4-BE49-F238E27FC236}">
                <a16:creationId xmlns:a16="http://schemas.microsoft.com/office/drawing/2014/main" id="{84893C4D-8933-9398-7B57-2B7D3AB82A90}"/>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317319" y="1825625"/>
            <a:ext cx="5557362" cy="4351338"/>
          </a:xfrm>
        </p:spPr>
      </p:pic>
      <p:pic>
        <p:nvPicPr>
          <p:cNvPr id="10" name="who-wants-to-be-a-millionaire-suspense-sound-effect-hd-edIncAZ17XY">
            <a:hlinkClick r:id="" action="ppaction://media"/>
            <a:extLst>
              <a:ext uri="{FF2B5EF4-FFF2-40B4-BE49-F238E27FC236}">
                <a16:creationId xmlns:a16="http://schemas.microsoft.com/office/drawing/2014/main" id="{71231E67-75B7-3076-B6F7-F56DEE1BFE3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40999" y="5116286"/>
            <a:ext cx="1052285" cy="1052285"/>
          </a:xfrm>
          <a:prstGeom prst="rect">
            <a:avLst/>
          </a:prstGeom>
        </p:spPr>
      </p:pic>
    </p:spTree>
    <p:extLst>
      <p:ext uri="{BB962C8B-B14F-4D97-AF65-F5344CB8AC3E}">
        <p14:creationId xmlns:p14="http://schemas.microsoft.com/office/powerpoint/2010/main" val="1179294187"/>
      </p:ext>
    </p:extLst>
  </p:cSld>
  <p:clrMapOvr>
    <a:masterClrMapping/>
  </p:clrMapOvr>
  <mc:AlternateContent xmlns:mc="http://schemas.openxmlformats.org/markup-compatibility/2006" xmlns:p14="http://schemas.microsoft.com/office/powerpoint/2010/main">
    <mc:Choice Requires="p14">
      <p:transition p14:dur="0" advClick="0" advTm="25000"/>
    </mc:Choice>
    <mc:Fallback xmlns="">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anim calcmode="lin" valueType="num">
                                      <p:cBhvr>
                                        <p:cTn id="14" dur="2000" fill="hold"/>
                                        <p:tgtEl>
                                          <p:spTgt spid="7"/>
                                        </p:tgtEl>
                                        <p:attrNameLst>
                                          <p:attrName>ppt_w</p:attrName>
                                        </p:attrNameLst>
                                      </p:cBhvr>
                                      <p:tavLst>
                                        <p:tav tm="0" fmla="#ppt_w*sin(2.5*pi*$)">
                                          <p:val>
                                            <p:fltVal val="0"/>
                                          </p:val>
                                        </p:tav>
                                        <p:tav tm="100000">
                                          <p:val>
                                            <p:fltVal val="1"/>
                                          </p:val>
                                        </p:tav>
                                      </p:tavLst>
                                    </p:anim>
                                    <p:anim calcmode="lin" valueType="num">
                                      <p:cBhvr>
                                        <p:cTn id="15"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218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0"/>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duotone>
              <a:prstClr val="black"/>
              <a:schemeClr val="accent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8110-D59D-35D9-0A71-12B56E5C44F1}"/>
              </a:ext>
            </a:extLst>
          </p:cNvPr>
          <p:cNvSpPr>
            <a:spLocks noGrp="1"/>
          </p:cNvSpPr>
          <p:nvPr>
            <p:ph type="title"/>
          </p:nvPr>
        </p:nvSpPr>
        <p:spPr>
          <a:xfrm>
            <a:off x="838200" y="365125"/>
            <a:ext cx="10515600" cy="1376590"/>
          </a:xfrm>
          <a:effectLst>
            <a:outerShdw blurRad="50800" dist="50800" dir="5400000" algn="ctr" rotWithShape="0">
              <a:srgbClr val="7A8293"/>
            </a:outerShdw>
          </a:effectLst>
        </p:spPr>
        <p:txBody>
          <a:bodyPr>
            <a:noAutofit/>
            <a:scene3d>
              <a:camera prst="orthographicFront"/>
              <a:lightRig rig="threePt" dir="t"/>
            </a:scene3d>
            <a:sp3d extrusionH="57150">
              <a:bevelT h="25400" prst="softRound"/>
            </a:sp3d>
          </a:bodyPr>
          <a:lstStyle/>
          <a:p>
            <a:pPr algn="ct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The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Celebritries</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Quiz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r>
              <a:rPr lang="en-US" sz="6000" b="1" dirty="0">
                <a:ln w="6600">
                  <a:solidFill>
                    <a:schemeClr val="accent2"/>
                  </a:solidFill>
                  <a:prstDash val="solid"/>
                </a:ln>
                <a:solidFill>
                  <a:srgbClr val="FFFFFF"/>
                </a:solidFill>
                <a:effectLst>
                  <a:outerShdw blurRad="50800" dist="50800" dir="5400000" algn="ctr" rotWithShape="0">
                    <a:schemeClr val="tx1"/>
                  </a:outerShdw>
                </a:effectLst>
              </a:rPr>
              <a:t>Fr Marco’s </a:t>
            </a:r>
            <a:r>
              <a:rPr lang="en-US" sz="6000" b="1" dirty="0" err="1">
                <a:ln w="6600">
                  <a:solidFill>
                    <a:schemeClr val="accent2"/>
                  </a:solidFill>
                  <a:prstDash val="solid"/>
                </a:ln>
                <a:solidFill>
                  <a:srgbClr val="FFFFFF"/>
                </a:solidFill>
                <a:effectLst>
                  <a:outerShdw blurRad="50800" dist="50800" dir="5400000" algn="ctr" rotWithShape="0">
                    <a:schemeClr val="tx1"/>
                  </a:outerShdw>
                </a:effectLst>
              </a:rPr>
              <a:t>Favourite</a:t>
            </a:r>
            <a:r>
              <a:rPr lang="en-US" sz="6000" b="1" dirty="0">
                <a:ln w="6600">
                  <a:solidFill>
                    <a:schemeClr val="accent2"/>
                  </a:solidFill>
                  <a:prstDash val="solid"/>
                </a:ln>
                <a:solidFill>
                  <a:srgbClr val="FFFFFF"/>
                </a:solidFill>
                <a:effectLst>
                  <a:outerShdw blurRad="50800" dist="50800" dir="5400000" algn="ctr" rotWithShape="0">
                    <a:schemeClr val="tx1"/>
                  </a:outerShdw>
                </a:effectLst>
              </a:rPr>
              <a:t> Game</a:t>
            </a:r>
            <a:br>
              <a:rPr lang="en-US" sz="6000" b="1" dirty="0">
                <a:ln w="6600">
                  <a:solidFill>
                    <a:schemeClr val="accent2"/>
                  </a:solidFill>
                  <a:prstDash val="solid"/>
                </a:ln>
                <a:solidFill>
                  <a:srgbClr val="FFFFFF"/>
                </a:solidFill>
                <a:effectLst>
                  <a:outerShdw blurRad="50800" dist="50800" dir="5400000" algn="ctr" rotWithShape="0">
                    <a:schemeClr val="tx1"/>
                  </a:outerShdw>
                </a:effectLst>
              </a:rPr>
            </a:br>
            <a:endParaRPr lang="en-GB" sz="6000" dirty="0">
              <a:effectLst>
                <a:outerShdw blurRad="50800" dist="50800" dir="5400000" algn="ctr" rotWithShape="0">
                  <a:schemeClr val="tx1"/>
                </a:outerShdw>
              </a:effectLst>
            </a:endParaRPr>
          </a:p>
        </p:txBody>
      </p:sp>
      <p:pic>
        <p:nvPicPr>
          <p:cNvPr id="7" name="Content Placeholder 6" descr="A stained glass window with a person holding a baby&#10;&#10;Description automatically generated">
            <a:extLst>
              <a:ext uri="{FF2B5EF4-FFF2-40B4-BE49-F238E27FC236}">
                <a16:creationId xmlns:a16="http://schemas.microsoft.com/office/drawing/2014/main" id="{583FF2DA-F73E-1F1B-642A-07A7DE6165A3}"/>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766457" y="1825625"/>
            <a:ext cx="4816149" cy="4825782"/>
          </a:xfrm>
        </p:spPr>
      </p:pic>
      <p:pic>
        <p:nvPicPr>
          <p:cNvPr id="10" name="who-wants-to-be-a-millionaire-suspense-sound-effect-hd-edIncAZ17XY">
            <a:hlinkClick r:id="" action="ppaction://media"/>
            <a:extLst>
              <a:ext uri="{FF2B5EF4-FFF2-40B4-BE49-F238E27FC236}">
                <a16:creationId xmlns:a16="http://schemas.microsoft.com/office/drawing/2014/main" id="{06A8950D-4833-991D-E0A9-5432FF974D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40999" y="5116286"/>
            <a:ext cx="1052285" cy="1052285"/>
          </a:xfrm>
          <a:prstGeom prst="rect">
            <a:avLst/>
          </a:prstGeom>
        </p:spPr>
      </p:pic>
    </p:spTree>
    <p:extLst>
      <p:ext uri="{BB962C8B-B14F-4D97-AF65-F5344CB8AC3E}">
        <p14:creationId xmlns:p14="http://schemas.microsoft.com/office/powerpoint/2010/main" val="609005679"/>
      </p:ext>
    </p:extLst>
  </p:cSld>
  <p:clrMapOvr>
    <a:masterClrMapping/>
  </p:clrMapOvr>
  <mc:AlternateContent xmlns:mc="http://schemas.openxmlformats.org/markup-compatibility/2006" xmlns:p14="http://schemas.microsoft.com/office/powerpoint/2010/main">
    <mc:Choice Requires="p14">
      <p:transition p14:dur="0" advClick="0" advTm="25000"/>
    </mc:Choice>
    <mc:Fallback xmlns="">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anim calcmode="lin" valueType="num">
                                      <p:cBhvr>
                                        <p:cTn id="14" dur="2000" fill="hold"/>
                                        <p:tgtEl>
                                          <p:spTgt spid="7"/>
                                        </p:tgtEl>
                                        <p:attrNameLst>
                                          <p:attrName>ppt_w</p:attrName>
                                        </p:attrNameLst>
                                      </p:cBhvr>
                                      <p:tavLst>
                                        <p:tav tm="0" fmla="#ppt_w*sin(2.5*pi*$)">
                                          <p:val>
                                            <p:fltVal val="0"/>
                                          </p:val>
                                        </p:tav>
                                        <p:tav tm="100000">
                                          <p:val>
                                            <p:fltVal val="1"/>
                                          </p:val>
                                        </p:tav>
                                      </p:tavLst>
                                    </p:anim>
                                    <p:anim calcmode="lin" valueType="num">
                                      <p:cBhvr>
                                        <p:cTn id="15"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218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0"/>
                </p:tgtEl>
              </p:cMediaNode>
            </p:audio>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6228</TotalTime>
  <Words>1951</Words>
  <Application>Microsoft Office PowerPoint</Application>
  <PresentationFormat>Widescreen</PresentationFormat>
  <Paragraphs>94</Paragraphs>
  <Slides>43</Slides>
  <Notes>0</Notes>
  <HiddenSlides>0</HiddenSlides>
  <MMClips>21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Calibri Light</vt:lpstr>
      <vt:lpstr>Office Theme</vt:lpstr>
      <vt:lpstr> The Celebritries Quiz Game Fr Marco’s Favourite Game </vt:lpstr>
      <vt:lpstr> The Celebritries Quiz Game Fr Marco’s Favourite Game </vt:lpstr>
      <vt:lpstr> The Celebritries Quiz Game Fr Marco’s Favourite Game </vt:lpstr>
      <vt:lpstr> The Celebritries Quiz Game Fr Marco’s Favourite Game </vt:lpstr>
      <vt:lpstr> The Celebritries Quiz Game Fr Marco’s Favourite Game </vt:lpstr>
      <vt:lpstr> The Celebritries Quiz Game Fr Marco’s Favourite Game </vt:lpstr>
      <vt:lpstr> The Celebritries Quiz Game Fr Marco’s Favourite Game </vt:lpstr>
      <vt:lpstr> The Celebritries Quiz Game Fr Marco’s Favourite Game </vt:lpstr>
      <vt:lpstr> The Celebritries Quiz Game Fr Marco’s Favourite Game </vt:lpstr>
      <vt:lpstr> The Celebritries Quiz Game Fr Marco’s Favourite Game </vt:lpstr>
      <vt:lpstr> The Celebritries Quiz Game Fr Marco’s Favourite Game </vt:lpstr>
      <vt:lpstr> The Celebritries Quiz Game Fr Marco’s Favourite Game </vt:lpstr>
      <vt:lpstr> The Celebritries Quiz Game Fr Marco’s Favourite Game </vt:lpstr>
      <vt:lpstr> The Celebritries Quiz Game Fr Marco’s Favourite Game </vt:lpstr>
      <vt:lpstr> The Celebritries Quiz Game Fr Marco’s Favourite Game </vt:lpstr>
      <vt:lpstr> The Celebritries Quiz Game Fr Marco’s Favourite Game </vt:lpstr>
      <vt:lpstr> The Celebritries Quiz Game Fr Marco’s Favourite Game </vt:lpstr>
      <vt:lpstr> The Celebritries Quiz Game Fr Marco’s Favourite Game </vt:lpstr>
      <vt:lpstr> The Celebritries Quiz Game Fr Marco’s Favourite Game </vt:lpstr>
      <vt:lpstr> The Celebritries Quiz Game Fr Marco’s Favourite Game </vt:lpstr>
      <vt:lpstr> The Celebritries Quiz Game Fr Marco’s Favourite Game </vt:lpstr>
      <vt:lpstr> The Celebritries Quiz Game Fr Marco’s Favourite Game </vt:lpstr>
      <vt:lpstr> The Celebritries Quiz Game Fr Marco’s Favourite Game </vt:lpstr>
      <vt:lpstr> The Celebritries Quiz Game Fr Marco’s Favourite Game </vt:lpstr>
      <vt:lpstr> The Celebritries Quiz Game Fr Marco’s Favourite Game </vt:lpstr>
      <vt:lpstr> Why have I been chosen? </vt:lpstr>
      <vt:lpstr>Why have I been chosen?</vt:lpstr>
      <vt:lpstr>Why have I been chosen?</vt:lpstr>
      <vt:lpstr>Why I have been chosen?</vt:lpstr>
      <vt:lpstr>Why have I been chosen?</vt:lpstr>
      <vt:lpstr>Why have I been chosen?</vt:lpstr>
      <vt:lpstr>Why do I have to go to mass?</vt:lpstr>
      <vt:lpstr>Why do I have to go to mass? Activity 1 (7 Minutes)</vt:lpstr>
      <vt:lpstr>For Better, or for ...Bored?</vt:lpstr>
      <vt:lpstr>For Better, or for ...Bored?</vt:lpstr>
      <vt:lpstr>Why do I have to go to mass?</vt:lpstr>
      <vt:lpstr>Why do I have to go to mass?</vt:lpstr>
      <vt:lpstr>Why do I have to go to mass?</vt:lpstr>
      <vt:lpstr>Activity 2 (7 minutes)</vt:lpstr>
      <vt:lpstr>Reflect and Discuss (17 minutes)</vt:lpstr>
      <vt:lpstr>Reflect and Discuss (23 minutes)</vt:lpstr>
      <vt:lpstr>Time to have a break</vt:lpstr>
      <vt:lpstr>Let’s go to pray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is the Holy Spirit?  What does it do for me?</dc:title>
  <dc:creator>Marco Salvagnini</dc:creator>
  <cp:lastModifiedBy>Marco Salvagnini</cp:lastModifiedBy>
  <cp:revision>109</cp:revision>
  <dcterms:created xsi:type="dcterms:W3CDTF">2023-03-02T15:43:36Z</dcterms:created>
  <dcterms:modified xsi:type="dcterms:W3CDTF">2024-03-16T17:07:09Z</dcterms:modified>
</cp:coreProperties>
</file>